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9.jpg" ContentType="image/jp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11.jpg" ContentType="image/jp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media/image27.jpg" ContentType="image/jpg"/>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46"/>
  </p:notesMasterIdLst>
  <p:sldIdLst>
    <p:sldId id="256" r:id="rId2"/>
    <p:sldId id="258" r:id="rId3"/>
    <p:sldId id="259" r:id="rId4"/>
    <p:sldId id="262" r:id="rId5"/>
    <p:sldId id="263" r:id="rId6"/>
    <p:sldId id="264" r:id="rId7"/>
    <p:sldId id="265" r:id="rId8"/>
    <p:sldId id="266" r:id="rId9"/>
    <p:sldId id="267" r:id="rId10"/>
    <p:sldId id="268" r:id="rId11"/>
    <p:sldId id="269" r:id="rId12"/>
    <p:sldId id="270" r:id="rId13"/>
    <p:sldId id="271" r:id="rId14"/>
    <p:sldId id="272" r:id="rId15"/>
    <p:sldId id="277" r:id="rId16"/>
    <p:sldId id="273" r:id="rId17"/>
    <p:sldId id="274" r:id="rId18"/>
    <p:sldId id="275" r:id="rId19"/>
    <p:sldId id="276" r:id="rId20"/>
    <p:sldId id="279" r:id="rId21"/>
    <p:sldId id="315" r:id="rId22"/>
    <p:sldId id="278" r:id="rId23"/>
    <p:sldId id="280" r:id="rId24"/>
    <p:sldId id="281" r:id="rId25"/>
    <p:sldId id="282" r:id="rId26"/>
    <p:sldId id="283" r:id="rId27"/>
    <p:sldId id="284" r:id="rId28"/>
    <p:sldId id="285" r:id="rId29"/>
    <p:sldId id="286" r:id="rId30"/>
    <p:sldId id="316" r:id="rId31"/>
    <p:sldId id="317" r:id="rId32"/>
    <p:sldId id="318" r:id="rId33"/>
    <p:sldId id="319" r:id="rId34"/>
    <p:sldId id="320" r:id="rId35"/>
    <p:sldId id="321" r:id="rId36"/>
    <p:sldId id="322" r:id="rId37"/>
    <p:sldId id="323" r:id="rId38"/>
    <p:sldId id="290" r:id="rId39"/>
    <p:sldId id="291" r:id="rId40"/>
    <p:sldId id="324" r:id="rId41"/>
    <p:sldId id="326" r:id="rId42"/>
    <p:sldId id="325" r:id="rId43"/>
    <p:sldId id="293" r:id="rId44"/>
    <p:sldId id="296" r:id="rId45"/>
  </p:sldIdLst>
  <p:sldSz cx="9144000" cy="5143500" type="screen16x9"/>
  <p:notesSz cx="6858000" cy="9144000"/>
  <p:embeddedFontLst>
    <p:embeddedFont>
      <p:font typeface="Bebas Neue" panose="020B0606020202050201" pitchFamily="34" charset="0"/>
      <p:regular r:id="rId47"/>
    </p:embeddedFont>
    <p:embeddedFont>
      <p:font typeface="DM Sans" pitchFamily="2" charset="0"/>
      <p:regular r:id="rId48"/>
      <p:bold r:id="rId49"/>
      <p:italic r:id="rId50"/>
      <p:boldItalic r:id="rId51"/>
    </p:embeddedFont>
    <p:embeddedFont>
      <p:font typeface="Raleway" pitchFamily="2" charset="0"/>
      <p:regular r:id="rId52"/>
      <p:bold r:id="rId53"/>
      <p:italic r:id="rId54"/>
      <p:boldItalic r:id="rId55"/>
    </p:embeddedFont>
    <p:embeddedFont>
      <p:font typeface="Raleway Black" pitchFamily="2" charset="0"/>
      <p:bold r:id="rId56"/>
      <p:boldItalic r:id="rId57"/>
    </p:embeddedFont>
    <p:embeddedFont>
      <p:font typeface="Simplified Arabic" panose="02020603050405020304" pitchFamily="18" charset="-78"/>
      <p:regular r:id="rId58"/>
      <p:bold r:id="rId59"/>
    </p:embeddedFont>
    <p:embeddedFont>
      <p:font typeface="Verdana" panose="020B0604030504040204" pitchFamily="34"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BA3A"/>
    <a:srgbClr val="0362B1"/>
    <a:srgbClr val="023D6F"/>
    <a:srgbClr val="1591FB"/>
    <a:srgbClr val="022E53"/>
    <a:srgbClr val="6B6D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4F46474-F1E9-4A42-9499-DC8EC3E3DC7B}">
  <a:tblStyle styleId="{A4F46474-F1E9-4A42-9499-DC8EC3E3DC7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103" d="100"/>
          <a:sy n="103" d="100"/>
        </p:scale>
        <p:origin x="396" y="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font" Target="fonts/font1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d1da8adc63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d1da8adc63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4"/>
        <p:cNvGrpSpPr/>
        <p:nvPr/>
      </p:nvGrpSpPr>
      <p:grpSpPr>
        <a:xfrm>
          <a:off x="0" y="0"/>
          <a:ext cx="0" cy="0"/>
          <a:chOff x="0" y="0"/>
          <a:chExt cx="0" cy="0"/>
        </a:xfrm>
      </p:grpSpPr>
      <p:sp>
        <p:nvSpPr>
          <p:cNvPr id="2155" name="Google Shape;2155;g1123f29fd04_0_30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6" name="Google Shape;2156;g1123f29fd04_0_30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9"/>
        <p:cNvGrpSpPr/>
        <p:nvPr/>
      </p:nvGrpSpPr>
      <p:grpSpPr>
        <a:xfrm>
          <a:off x="0" y="0"/>
          <a:ext cx="0" cy="0"/>
          <a:chOff x="0" y="0"/>
          <a:chExt cx="0" cy="0"/>
        </a:xfrm>
      </p:grpSpPr>
      <p:sp>
        <p:nvSpPr>
          <p:cNvPr id="2250" name="Google Shape;2250;g1123f29fd04_0_3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1" name="Google Shape;2251;g1123f29fd04_0_3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6"/>
        <p:cNvGrpSpPr/>
        <p:nvPr/>
      </p:nvGrpSpPr>
      <p:grpSpPr>
        <a:xfrm>
          <a:off x="0" y="0"/>
          <a:ext cx="0" cy="0"/>
          <a:chOff x="0" y="0"/>
          <a:chExt cx="0" cy="0"/>
        </a:xfrm>
      </p:grpSpPr>
      <p:sp>
        <p:nvSpPr>
          <p:cNvPr id="2287" name="Google Shape;2287;g1123f29fd04_0_3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8" name="Google Shape;2288;g1123f29fd04_0_3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7"/>
        <p:cNvGrpSpPr/>
        <p:nvPr/>
      </p:nvGrpSpPr>
      <p:grpSpPr>
        <a:xfrm>
          <a:off x="0" y="0"/>
          <a:ext cx="0" cy="0"/>
          <a:chOff x="0" y="0"/>
          <a:chExt cx="0" cy="0"/>
        </a:xfrm>
      </p:grpSpPr>
      <p:sp>
        <p:nvSpPr>
          <p:cNvPr id="2328" name="Google Shape;2328;g1123f29fd04_0_3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9" name="Google Shape;2329;g1123f29fd04_0_3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4"/>
        <p:cNvGrpSpPr/>
        <p:nvPr/>
      </p:nvGrpSpPr>
      <p:grpSpPr>
        <a:xfrm>
          <a:off x="0" y="0"/>
          <a:ext cx="0" cy="0"/>
          <a:chOff x="0" y="0"/>
          <a:chExt cx="0" cy="0"/>
        </a:xfrm>
      </p:grpSpPr>
      <p:sp>
        <p:nvSpPr>
          <p:cNvPr id="2535" name="Google Shape;2535;g1123f29fd04_0_3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6" name="Google Shape;2536;g1123f29fd04_0_3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2"/>
        <p:cNvGrpSpPr/>
        <p:nvPr/>
      </p:nvGrpSpPr>
      <p:grpSpPr>
        <a:xfrm>
          <a:off x="0" y="0"/>
          <a:ext cx="0" cy="0"/>
          <a:chOff x="0" y="0"/>
          <a:chExt cx="0" cy="0"/>
        </a:xfrm>
      </p:grpSpPr>
      <p:sp>
        <p:nvSpPr>
          <p:cNvPr id="3093" name="Google Shape;3093;gd1da8adc63_0_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4" name="Google Shape;3094;gd1da8adc63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6"/>
        <p:cNvGrpSpPr/>
        <p:nvPr/>
      </p:nvGrpSpPr>
      <p:grpSpPr>
        <a:xfrm>
          <a:off x="0" y="0"/>
          <a:ext cx="0" cy="0"/>
          <a:chOff x="0" y="0"/>
          <a:chExt cx="0" cy="0"/>
        </a:xfrm>
      </p:grpSpPr>
      <p:sp>
        <p:nvSpPr>
          <p:cNvPr id="2587" name="Google Shape;2587;g1123f29fd04_0_3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8" name="Google Shape;2588;g1123f29fd04_0_3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7"/>
        <p:cNvGrpSpPr/>
        <p:nvPr/>
      </p:nvGrpSpPr>
      <p:grpSpPr>
        <a:xfrm>
          <a:off x="0" y="0"/>
          <a:ext cx="0" cy="0"/>
          <a:chOff x="0" y="0"/>
          <a:chExt cx="0" cy="0"/>
        </a:xfrm>
      </p:grpSpPr>
      <p:sp>
        <p:nvSpPr>
          <p:cNvPr id="2968" name="Google Shape;2968;gd1da8adc63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9" name="Google Shape;2969;gd1da8adc63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8"/>
        <p:cNvGrpSpPr/>
        <p:nvPr/>
      </p:nvGrpSpPr>
      <p:grpSpPr>
        <a:xfrm>
          <a:off x="0" y="0"/>
          <a:ext cx="0" cy="0"/>
          <a:chOff x="0" y="0"/>
          <a:chExt cx="0" cy="0"/>
        </a:xfrm>
      </p:grpSpPr>
      <p:sp>
        <p:nvSpPr>
          <p:cNvPr id="2989" name="Google Shape;2989;g1123f29fd04_0_3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0" name="Google Shape;2990;g1123f29fd04_0_3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13225ec94a_0_2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13225ec94a_0_2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8"/>
        <p:cNvGrpSpPr/>
        <p:nvPr/>
      </p:nvGrpSpPr>
      <p:grpSpPr>
        <a:xfrm>
          <a:off x="0" y="0"/>
          <a:ext cx="0" cy="0"/>
          <a:chOff x="0" y="0"/>
          <a:chExt cx="0" cy="0"/>
        </a:xfrm>
      </p:grpSpPr>
      <p:sp>
        <p:nvSpPr>
          <p:cNvPr id="3189" name="Google Shape;3189;g1123f29fd04_0_5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0" name="Google Shape;3190;g1123f29fd04_0_5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8">
          <a:extLst>
            <a:ext uri="{FF2B5EF4-FFF2-40B4-BE49-F238E27FC236}">
              <a16:creationId xmlns:a16="http://schemas.microsoft.com/office/drawing/2014/main" id="{0B726C17-388C-BFF4-9B35-4E112C82F41C}"/>
            </a:ext>
          </a:extLst>
        </p:cNvPr>
        <p:cNvGrpSpPr/>
        <p:nvPr/>
      </p:nvGrpSpPr>
      <p:grpSpPr>
        <a:xfrm>
          <a:off x="0" y="0"/>
          <a:ext cx="0" cy="0"/>
          <a:chOff x="0" y="0"/>
          <a:chExt cx="0" cy="0"/>
        </a:xfrm>
      </p:grpSpPr>
      <p:sp>
        <p:nvSpPr>
          <p:cNvPr id="3189" name="Google Shape;3189;g1123f29fd04_0_5329:notes">
            <a:extLst>
              <a:ext uri="{FF2B5EF4-FFF2-40B4-BE49-F238E27FC236}">
                <a16:creationId xmlns:a16="http://schemas.microsoft.com/office/drawing/2014/main" id="{C10B3181-5251-041F-7A00-CFAA787F31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0" name="Google Shape;3190;g1123f29fd04_0_5329:notes">
            <a:extLst>
              <a:ext uri="{FF2B5EF4-FFF2-40B4-BE49-F238E27FC236}">
                <a16:creationId xmlns:a16="http://schemas.microsoft.com/office/drawing/2014/main" id="{09C20E40-7B3A-DD0A-3C9F-9E5BA5DC5BA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74801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3"/>
        <p:cNvGrpSpPr/>
        <p:nvPr/>
      </p:nvGrpSpPr>
      <p:grpSpPr>
        <a:xfrm>
          <a:off x="0" y="0"/>
          <a:ext cx="0" cy="0"/>
          <a:chOff x="0" y="0"/>
          <a:chExt cx="0" cy="0"/>
        </a:xfrm>
      </p:grpSpPr>
      <p:sp>
        <p:nvSpPr>
          <p:cNvPr id="3144" name="Google Shape;3144;g10e0058881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5" name="Google Shape;3145;g10e0058881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4"/>
        <p:cNvGrpSpPr/>
        <p:nvPr/>
      </p:nvGrpSpPr>
      <p:grpSpPr>
        <a:xfrm>
          <a:off x="0" y="0"/>
          <a:ext cx="0" cy="0"/>
          <a:chOff x="0" y="0"/>
          <a:chExt cx="0" cy="0"/>
        </a:xfrm>
      </p:grpSpPr>
      <p:sp>
        <p:nvSpPr>
          <p:cNvPr id="3265" name="Google Shape;3265;g10e00588810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6" name="Google Shape;3266;g10e00588810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3"/>
        <p:cNvGrpSpPr/>
        <p:nvPr/>
      </p:nvGrpSpPr>
      <p:grpSpPr>
        <a:xfrm>
          <a:off x="0" y="0"/>
          <a:ext cx="0" cy="0"/>
          <a:chOff x="0" y="0"/>
          <a:chExt cx="0" cy="0"/>
        </a:xfrm>
      </p:grpSpPr>
      <p:sp>
        <p:nvSpPr>
          <p:cNvPr id="3294" name="Google Shape;3294;g10e0058881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5" name="Google Shape;3295;g10e0058881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4"/>
        <p:cNvGrpSpPr/>
        <p:nvPr/>
      </p:nvGrpSpPr>
      <p:grpSpPr>
        <a:xfrm>
          <a:off x="0" y="0"/>
          <a:ext cx="0" cy="0"/>
          <a:chOff x="0" y="0"/>
          <a:chExt cx="0" cy="0"/>
        </a:xfrm>
      </p:grpSpPr>
      <p:sp>
        <p:nvSpPr>
          <p:cNvPr id="3465" name="Google Shape;3465;g10e00588810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6" name="Google Shape;3466;g10e00588810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8"/>
        <p:cNvGrpSpPr/>
        <p:nvPr/>
      </p:nvGrpSpPr>
      <p:grpSpPr>
        <a:xfrm>
          <a:off x="0" y="0"/>
          <a:ext cx="0" cy="0"/>
          <a:chOff x="0" y="0"/>
          <a:chExt cx="0" cy="0"/>
        </a:xfrm>
      </p:grpSpPr>
      <p:sp>
        <p:nvSpPr>
          <p:cNvPr id="3539" name="Google Shape;3539;g10e00588810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0" name="Google Shape;3540;g10e00588810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7"/>
        <p:cNvGrpSpPr/>
        <p:nvPr/>
      </p:nvGrpSpPr>
      <p:grpSpPr>
        <a:xfrm>
          <a:off x="0" y="0"/>
          <a:ext cx="0" cy="0"/>
          <a:chOff x="0" y="0"/>
          <a:chExt cx="0" cy="0"/>
        </a:xfrm>
      </p:grpSpPr>
      <p:sp>
        <p:nvSpPr>
          <p:cNvPr id="3548" name="Google Shape;3548;g10e00588810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9" name="Google Shape;3549;g10e00588810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5"/>
        <p:cNvGrpSpPr/>
        <p:nvPr/>
      </p:nvGrpSpPr>
      <p:grpSpPr>
        <a:xfrm>
          <a:off x="0" y="0"/>
          <a:ext cx="0" cy="0"/>
          <a:chOff x="0" y="0"/>
          <a:chExt cx="0" cy="0"/>
        </a:xfrm>
      </p:grpSpPr>
      <p:sp>
        <p:nvSpPr>
          <p:cNvPr id="3616" name="Google Shape;3616;g10e00588810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7" name="Google Shape;3617;g10e00588810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7"/>
        <p:cNvGrpSpPr/>
        <p:nvPr/>
      </p:nvGrpSpPr>
      <p:grpSpPr>
        <a:xfrm>
          <a:off x="0" y="0"/>
          <a:ext cx="0" cy="0"/>
          <a:chOff x="0" y="0"/>
          <a:chExt cx="0" cy="0"/>
        </a:xfrm>
      </p:grpSpPr>
      <p:sp>
        <p:nvSpPr>
          <p:cNvPr id="3668" name="Google Shape;3668;g10e00588810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9" name="Google Shape;3669;g10e00588810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113225ec94a_0_3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113225ec94a_0_3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7">
          <a:extLst>
            <a:ext uri="{FF2B5EF4-FFF2-40B4-BE49-F238E27FC236}">
              <a16:creationId xmlns:a16="http://schemas.microsoft.com/office/drawing/2014/main" id="{00E9F1ED-C3AC-D530-CE5D-BFDD602D2B22}"/>
            </a:ext>
          </a:extLst>
        </p:cNvPr>
        <p:cNvGrpSpPr/>
        <p:nvPr/>
      </p:nvGrpSpPr>
      <p:grpSpPr>
        <a:xfrm>
          <a:off x="0" y="0"/>
          <a:ext cx="0" cy="0"/>
          <a:chOff x="0" y="0"/>
          <a:chExt cx="0" cy="0"/>
        </a:xfrm>
      </p:grpSpPr>
      <p:sp>
        <p:nvSpPr>
          <p:cNvPr id="3668" name="Google Shape;3668;g10e00588810_0_288:notes">
            <a:extLst>
              <a:ext uri="{FF2B5EF4-FFF2-40B4-BE49-F238E27FC236}">
                <a16:creationId xmlns:a16="http://schemas.microsoft.com/office/drawing/2014/main" id="{194D9590-3A7F-7B43-9EA6-4159688E50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9" name="Google Shape;3669;g10e00588810_0_288:notes">
            <a:extLst>
              <a:ext uri="{FF2B5EF4-FFF2-40B4-BE49-F238E27FC236}">
                <a16:creationId xmlns:a16="http://schemas.microsoft.com/office/drawing/2014/main" id="{FC77C05E-1C24-E8F9-E2F6-651275006D9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60873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7">
          <a:extLst>
            <a:ext uri="{FF2B5EF4-FFF2-40B4-BE49-F238E27FC236}">
              <a16:creationId xmlns:a16="http://schemas.microsoft.com/office/drawing/2014/main" id="{2F38F537-378B-6886-039C-3E742F6789D0}"/>
            </a:ext>
          </a:extLst>
        </p:cNvPr>
        <p:cNvGrpSpPr/>
        <p:nvPr/>
      </p:nvGrpSpPr>
      <p:grpSpPr>
        <a:xfrm>
          <a:off x="0" y="0"/>
          <a:ext cx="0" cy="0"/>
          <a:chOff x="0" y="0"/>
          <a:chExt cx="0" cy="0"/>
        </a:xfrm>
      </p:grpSpPr>
      <p:sp>
        <p:nvSpPr>
          <p:cNvPr id="3548" name="Google Shape;3548;g10e00588810_0_498:notes">
            <a:extLst>
              <a:ext uri="{FF2B5EF4-FFF2-40B4-BE49-F238E27FC236}">
                <a16:creationId xmlns:a16="http://schemas.microsoft.com/office/drawing/2014/main" id="{95E29D70-0534-AE67-15FE-C3C164726F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9" name="Google Shape;3549;g10e00588810_0_498:notes">
            <a:extLst>
              <a:ext uri="{FF2B5EF4-FFF2-40B4-BE49-F238E27FC236}">
                <a16:creationId xmlns:a16="http://schemas.microsoft.com/office/drawing/2014/main" id="{154075FA-ECB8-65EE-C0B5-4AE543CFEC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50001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7">
          <a:extLst>
            <a:ext uri="{FF2B5EF4-FFF2-40B4-BE49-F238E27FC236}">
              <a16:creationId xmlns:a16="http://schemas.microsoft.com/office/drawing/2014/main" id="{C75D05E9-3EC1-47A4-3150-747370476611}"/>
            </a:ext>
          </a:extLst>
        </p:cNvPr>
        <p:cNvGrpSpPr/>
        <p:nvPr/>
      </p:nvGrpSpPr>
      <p:grpSpPr>
        <a:xfrm>
          <a:off x="0" y="0"/>
          <a:ext cx="0" cy="0"/>
          <a:chOff x="0" y="0"/>
          <a:chExt cx="0" cy="0"/>
        </a:xfrm>
      </p:grpSpPr>
      <p:sp>
        <p:nvSpPr>
          <p:cNvPr id="3548" name="Google Shape;3548;g10e00588810_0_498:notes">
            <a:extLst>
              <a:ext uri="{FF2B5EF4-FFF2-40B4-BE49-F238E27FC236}">
                <a16:creationId xmlns:a16="http://schemas.microsoft.com/office/drawing/2014/main" id="{1BB7F386-E531-F7FB-419D-A39691449D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9" name="Google Shape;3549;g10e00588810_0_498:notes">
            <a:extLst>
              <a:ext uri="{FF2B5EF4-FFF2-40B4-BE49-F238E27FC236}">
                <a16:creationId xmlns:a16="http://schemas.microsoft.com/office/drawing/2014/main" id="{1049C38E-6A9F-AEE3-F5B0-D08824BE6C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65117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7">
          <a:extLst>
            <a:ext uri="{FF2B5EF4-FFF2-40B4-BE49-F238E27FC236}">
              <a16:creationId xmlns:a16="http://schemas.microsoft.com/office/drawing/2014/main" id="{388025CA-4F4F-0039-0019-34D25658482E}"/>
            </a:ext>
          </a:extLst>
        </p:cNvPr>
        <p:cNvGrpSpPr/>
        <p:nvPr/>
      </p:nvGrpSpPr>
      <p:grpSpPr>
        <a:xfrm>
          <a:off x="0" y="0"/>
          <a:ext cx="0" cy="0"/>
          <a:chOff x="0" y="0"/>
          <a:chExt cx="0" cy="0"/>
        </a:xfrm>
      </p:grpSpPr>
      <p:sp>
        <p:nvSpPr>
          <p:cNvPr id="3548" name="Google Shape;3548;g10e00588810_0_498:notes">
            <a:extLst>
              <a:ext uri="{FF2B5EF4-FFF2-40B4-BE49-F238E27FC236}">
                <a16:creationId xmlns:a16="http://schemas.microsoft.com/office/drawing/2014/main" id="{15F32885-B930-E391-DEFA-A5F220D16DC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9" name="Google Shape;3549;g10e00588810_0_498:notes">
            <a:extLst>
              <a:ext uri="{FF2B5EF4-FFF2-40B4-BE49-F238E27FC236}">
                <a16:creationId xmlns:a16="http://schemas.microsoft.com/office/drawing/2014/main" id="{A44151FE-12B8-9307-E82B-C4D8ED1277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53766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7">
          <a:extLst>
            <a:ext uri="{FF2B5EF4-FFF2-40B4-BE49-F238E27FC236}">
              <a16:creationId xmlns:a16="http://schemas.microsoft.com/office/drawing/2014/main" id="{6387127A-50C2-D513-B775-B92551EB2B69}"/>
            </a:ext>
          </a:extLst>
        </p:cNvPr>
        <p:cNvGrpSpPr/>
        <p:nvPr/>
      </p:nvGrpSpPr>
      <p:grpSpPr>
        <a:xfrm>
          <a:off x="0" y="0"/>
          <a:ext cx="0" cy="0"/>
          <a:chOff x="0" y="0"/>
          <a:chExt cx="0" cy="0"/>
        </a:xfrm>
      </p:grpSpPr>
      <p:sp>
        <p:nvSpPr>
          <p:cNvPr id="3548" name="Google Shape;3548;g10e00588810_0_498:notes">
            <a:extLst>
              <a:ext uri="{FF2B5EF4-FFF2-40B4-BE49-F238E27FC236}">
                <a16:creationId xmlns:a16="http://schemas.microsoft.com/office/drawing/2014/main" id="{39259B5B-F1F5-95C5-A89A-F8BFB45B1E0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9" name="Google Shape;3549;g10e00588810_0_498:notes">
            <a:extLst>
              <a:ext uri="{FF2B5EF4-FFF2-40B4-BE49-F238E27FC236}">
                <a16:creationId xmlns:a16="http://schemas.microsoft.com/office/drawing/2014/main" id="{4F9AE373-0AA0-0843-F23F-A6DDAAA367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97929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7">
          <a:extLst>
            <a:ext uri="{FF2B5EF4-FFF2-40B4-BE49-F238E27FC236}">
              <a16:creationId xmlns:a16="http://schemas.microsoft.com/office/drawing/2014/main" id="{DA3C702E-B147-F574-3374-FFE8EABAB8AD}"/>
            </a:ext>
          </a:extLst>
        </p:cNvPr>
        <p:cNvGrpSpPr/>
        <p:nvPr/>
      </p:nvGrpSpPr>
      <p:grpSpPr>
        <a:xfrm>
          <a:off x="0" y="0"/>
          <a:ext cx="0" cy="0"/>
          <a:chOff x="0" y="0"/>
          <a:chExt cx="0" cy="0"/>
        </a:xfrm>
      </p:grpSpPr>
      <p:sp>
        <p:nvSpPr>
          <p:cNvPr id="3548" name="Google Shape;3548;g10e00588810_0_498:notes">
            <a:extLst>
              <a:ext uri="{FF2B5EF4-FFF2-40B4-BE49-F238E27FC236}">
                <a16:creationId xmlns:a16="http://schemas.microsoft.com/office/drawing/2014/main" id="{E95C7AA4-E02B-A7A7-31B1-F1DF2C5195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9" name="Google Shape;3549;g10e00588810_0_498:notes">
            <a:extLst>
              <a:ext uri="{FF2B5EF4-FFF2-40B4-BE49-F238E27FC236}">
                <a16:creationId xmlns:a16="http://schemas.microsoft.com/office/drawing/2014/main" id="{1F26BA15-8F48-E95F-B74D-F262EF4FC85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095137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7">
          <a:extLst>
            <a:ext uri="{FF2B5EF4-FFF2-40B4-BE49-F238E27FC236}">
              <a16:creationId xmlns:a16="http://schemas.microsoft.com/office/drawing/2014/main" id="{5567B5B4-D7B1-708E-4958-8F54C1070B5E}"/>
            </a:ext>
          </a:extLst>
        </p:cNvPr>
        <p:cNvGrpSpPr/>
        <p:nvPr/>
      </p:nvGrpSpPr>
      <p:grpSpPr>
        <a:xfrm>
          <a:off x="0" y="0"/>
          <a:ext cx="0" cy="0"/>
          <a:chOff x="0" y="0"/>
          <a:chExt cx="0" cy="0"/>
        </a:xfrm>
      </p:grpSpPr>
      <p:sp>
        <p:nvSpPr>
          <p:cNvPr id="3548" name="Google Shape;3548;g10e00588810_0_498:notes">
            <a:extLst>
              <a:ext uri="{FF2B5EF4-FFF2-40B4-BE49-F238E27FC236}">
                <a16:creationId xmlns:a16="http://schemas.microsoft.com/office/drawing/2014/main" id="{2709E2F2-62B6-B73E-088F-0F57315279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9" name="Google Shape;3549;g10e00588810_0_498:notes">
            <a:extLst>
              <a:ext uri="{FF2B5EF4-FFF2-40B4-BE49-F238E27FC236}">
                <a16:creationId xmlns:a16="http://schemas.microsoft.com/office/drawing/2014/main" id="{AD0761E7-19E4-5E8E-9789-60135BB370D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557358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7">
          <a:extLst>
            <a:ext uri="{FF2B5EF4-FFF2-40B4-BE49-F238E27FC236}">
              <a16:creationId xmlns:a16="http://schemas.microsoft.com/office/drawing/2014/main" id="{756FC152-6ABA-DEC4-A6CA-639BF91A7516}"/>
            </a:ext>
          </a:extLst>
        </p:cNvPr>
        <p:cNvGrpSpPr/>
        <p:nvPr/>
      </p:nvGrpSpPr>
      <p:grpSpPr>
        <a:xfrm>
          <a:off x="0" y="0"/>
          <a:ext cx="0" cy="0"/>
          <a:chOff x="0" y="0"/>
          <a:chExt cx="0" cy="0"/>
        </a:xfrm>
      </p:grpSpPr>
      <p:sp>
        <p:nvSpPr>
          <p:cNvPr id="3548" name="Google Shape;3548;g10e00588810_0_498:notes">
            <a:extLst>
              <a:ext uri="{FF2B5EF4-FFF2-40B4-BE49-F238E27FC236}">
                <a16:creationId xmlns:a16="http://schemas.microsoft.com/office/drawing/2014/main" id="{4D20A33C-34C6-7A95-CE65-125C963D22B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9" name="Google Shape;3549;g10e00588810_0_498:notes">
            <a:extLst>
              <a:ext uri="{FF2B5EF4-FFF2-40B4-BE49-F238E27FC236}">
                <a16:creationId xmlns:a16="http://schemas.microsoft.com/office/drawing/2014/main" id="{99A25AF2-8788-82E9-C71A-7D38D86D90F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913400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2"/>
        <p:cNvGrpSpPr/>
        <p:nvPr/>
      </p:nvGrpSpPr>
      <p:grpSpPr>
        <a:xfrm>
          <a:off x="0" y="0"/>
          <a:ext cx="0" cy="0"/>
          <a:chOff x="0" y="0"/>
          <a:chExt cx="0" cy="0"/>
        </a:xfrm>
      </p:grpSpPr>
      <p:sp>
        <p:nvSpPr>
          <p:cNvPr id="3923" name="Google Shape;3923;g10e00588810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4" name="Google Shape;3924;g10e00588810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9"/>
        <p:cNvGrpSpPr/>
        <p:nvPr/>
      </p:nvGrpSpPr>
      <p:grpSpPr>
        <a:xfrm>
          <a:off x="0" y="0"/>
          <a:ext cx="0" cy="0"/>
          <a:chOff x="0" y="0"/>
          <a:chExt cx="0" cy="0"/>
        </a:xfrm>
      </p:grpSpPr>
      <p:sp>
        <p:nvSpPr>
          <p:cNvPr id="3950" name="Google Shape;3950;g10e00588810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1" name="Google Shape;3951;g10e00588810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1123f29fd04_0_2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1123f29fd04_0_2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2">
          <a:extLst>
            <a:ext uri="{FF2B5EF4-FFF2-40B4-BE49-F238E27FC236}">
              <a16:creationId xmlns:a16="http://schemas.microsoft.com/office/drawing/2014/main" id="{20E7F4A1-C7D3-604E-CD59-3BDB80C40B10}"/>
            </a:ext>
          </a:extLst>
        </p:cNvPr>
        <p:cNvGrpSpPr/>
        <p:nvPr/>
      </p:nvGrpSpPr>
      <p:grpSpPr>
        <a:xfrm>
          <a:off x="0" y="0"/>
          <a:ext cx="0" cy="0"/>
          <a:chOff x="0" y="0"/>
          <a:chExt cx="0" cy="0"/>
        </a:xfrm>
      </p:grpSpPr>
      <p:sp>
        <p:nvSpPr>
          <p:cNvPr id="3923" name="Google Shape;3923;g10e00588810_0_62:notes">
            <a:extLst>
              <a:ext uri="{FF2B5EF4-FFF2-40B4-BE49-F238E27FC236}">
                <a16:creationId xmlns:a16="http://schemas.microsoft.com/office/drawing/2014/main" id="{AEBE6A26-C897-7EBC-6D29-AC5494DF52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4" name="Google Shape;3924;g10e00588810_0_62:notes">
            <a:extLst>
              <a:ext uri="{FF2B5EF4-FFF2-40B4-BE49-F238E27FC236}">
                <a16:creationId xmlns:a16="http://schemas.microsoft.com/office/drawing/2014/main" id="{906BCED8-0581-1B26-537F-6D679834CD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23271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2">
          <a:extLst>
            <a:ext uri="{FF2B5EF4-FFF2-40B4-BE49-F238E27FC236}">
              <a16:creationId xmlns:a16="http://schemas.microsoft.com/office/drawing/2014/main" id="{D647C586-E417-8926-E8B9-D11BBC95C8D2}"/>
            </a:ext>
          </a:extLst>
        </p:cNvPr>
        <p:cNvGrpSpPr/>
        <p:nvPr/>
      </p:nvGrpSpPr>
      <p:grpSpPr>
        <a:xfrm>
          <a:off x="0" y="0"/>
          <a:ext cx="0" cy="0"/>
          <a:chOff x="0" y="0"/>
          <a:chExt cx="0" cy="0"/>
        </a:xfrm>
      </p:grpSpPr>
      <p:sp>
        <p:nvSpPr>
          <p:cNvPr id="3923" name="Google Shape;3923;g10e00588810_0_62:notes">
            <a:extLst>
              <a:ext uri="{FF2B5EF4-FFF2-40B4-BE49-F238E27FC236}">
                <a16:creationId xmlns:a16="http://schemas.microsoft.com/office/drawing/2014/main" id="{1109BD24-5621-5F88-2073-25B33BB3BA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4" name="Google Shape;3924;g10e00588810_0_62:notes">
            <a:extLst>
              <a:ext uri="{FF2B5EF4-FFF2-40B4-BE49-F238E27FC236}">
                <a16:creationId xmlns:a16="http://schemas.microsoft.com/office/drawing/2014/main" id="{9BDF0DA6-F72F-54F6-9D3C-0057988F56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77869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2">
          <a:extLst>
            <a:ext uri="{FF2B5EF4-FFF2-40B4-BE49-F238E27FC236}">
              <a16:creationId xmlns:a16="http://schemas.microsoft.com/office/drawing/2014/main" id="{A054D1D3-40BD-3DE2-8393-E313A60D5A07}"/>
            </a:ext>
          </a:extLst>
        </p:cNvPr>
        <p:cNvGrpSpPr/>
        <p:nvPr/>
      </p:nvGrpSpPr>
      <p:grpSpPr>
        <a:xfrm>
          <a:off x="0" y="0"/>
          <a:ext cx="0" cy="0"/>
          <a:chOff x="0" y="0"/>
          <a:chExt cx="0" cy="0"/>
        </a:xfrm>
      </p:grpSpPr>
      <p:sp>
        <p:nvSpPr>
          <p:cNvPr id="3923" name="Google Shape;3923;g10e00588810_0_62:notes">
            <a:extLst>
              <a:ext uri="{FF2B5EF4-FFF2-40B4-BE49-F238E27FC236}">
                <a16:creationId xmlns:a16="http://schemas.microsoft.com/office/drawing/2014/main" id="{9D87E993-51CB-20C7-7D6D-ECACDF57F9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4" name="Google Shape;3924;g10e00588810_0_62:notes">
            <a:extLst>
              <a:ext uri="{FF2B5EF4-FFF2-40B4-BE49-F238E27FC236}">
                <a16:creationId xmlns:a16="http://schemas.microsoft.com/office/drawing/2014/main" id="{A5E51DB7-58AC-9FE8-876C-238E920E7F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75290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7"/>
        <p:cNvGrpSpPr/>
        <p:nvPr/>
      </p:nvGrpSpPr>
      <p:grpSpPr>
        <a:xfrm>
          <a:off x="0" y="0"/>
          <a:ext cx="0" cy="0"/>
          <a:chOff x="0" y="0"/>
          <a:chExt cx="0" cy="0"/>
        </a:xfrm>
      </p:grpSpPr>
      <p:sp>
        <p:nvSpPr>
          <p:cNvPr id="4598" name="Google Shape;4598;g1123f29fd04_0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9" name="Google Shape;4599;g1123f29fd04_0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6"/>
        <p:cNvGrpSpPr/>
        <p:nvPr/>
      </p:nvGrpSpPr>
      <p:grpSpPr>
        <a:xfrm>
          <a:off x="0" y="0"/>
          <a:ext cx="0" cy="0"/>
          <a:chOff x="0" y="0"/>
          <a:chExt cx="0" cy="0"/>
        </a:xfrm>
      </p:grpSpPr>
      <p:sp>
        <p:nvSpPr>
          <p:cNvPr id="6167" name="Google Shape;6167;g113225ec94a_0_2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8" name="Google Shape;6168;g113225ec94a_0_2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1123f29fd04_0_28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1123f29fd04_0_2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1123f29fd04_0_2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3" name="Google Shape;1673;g1123f29fd04_0_2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1123f29fd04_0_2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1123f29fd04_0_2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5"/>
        <p:cNvGrpSpPr/>
        <p:nvPr/>
      </p:nvGrpSpPr>
      <p:grpSpPr>
        <a:xfrm>
          <a:off x="0" y="0"/>
          <a:ext cx="0" cy="0"/>
          <a:chOff x="0" y="0"/>
          <a:chExt cx="0" cy="0"/>
        </a:xfrm>
      </p:grpSpPr>
      <p:sp>
        <p:nvSpPr>
          <p:cNvPr id="1856" name="Google Shape;1856;g1123f29fd04_0_29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7" name="Google Shape;1857;g1123f29fd04_0_29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9"/>
        <p:cNvGrpSpPr/>
        <p:nvPr/>
      </p:nvGrpSpPr>
      <p:grpSpPr>
        <a:xfrm>
          <a:off x="0" y="0"/>
          <a:ext cx="0" cy="0"/>
          <a:chOff x="0" y="0"/>
          <a:chExt cx="0" cy="0"/>
        </a:xfrm>
      </p:grpSpPr>
      <p:sp>
        <p:nvSpPr>
          <p:cNvPr id="1970" name="Google Shape;1970;g1123f29fd04_0_29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1" name="Google Shape;1971;g1123f29fd04_0_2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330275" y="799475"/>
            <a:ext cx="5895000" cy="1028700"/>
          </a:xfrm>
          <a:prstGeom prst="rect">
            <a:avLst/>
          </a:prstGeom>
        </p:spPr>
        <p:txBody>
          <a:bodyPr spcFirstLastPara="1" wrap="square" lIns="91425" tIns="91425" rIns="91425" bIns="91425" anchor="ctr" anchorCtr="0">
            <a:noAutofit/>
          </a:bodyPr>
          <a:lstStyle>
            <a:lvl1pPr lvl="0" algn="r" rtl="0">
              <a:spcBef>
                <a:spcPts val="1100"/>
              </a:spcBef>
              <a:spcAft>
                <a:spcPts val="0"/>
              </a:spcAft>
              <a:buClr>
                <a:srgbClr val="191919"/>
              </a:buClr>
              <a:buSzPts val="5200"/>
              <a:buFont typeface="Raleway"/>
              <a:buNone/>
              <a:defRPr sz="3400">
                <a:latin typeface="Raleway"/>
                <a:ea typeface="Raleway"/>
                <a:cs typeface="Raleway"/>
                <a:sym typeface="Raleway"/>
              </a:defRPr>
            </a:lvl1pPr>
            <a:lvl2pPr lvl="1" algn="r" rtl="0">
              <a:spcBef>
                <a:spcPts val="0"/>
              </a:spcBef>
              <a:spcAft>
                <a:spcPts val="0"/>
              </a:spcAft>
              <a:buClr>
                <a:srgbClr val="191919"/>
              </a:buClr>
              <a:buSzPts val="5200"/>
              <a:buNone/>
              <a:defRPr sz="5200">
                <a:solidFill>
                  <a:srgbClr val="191919"/>
                </a:solidFill>
              </a:defRPr>
            </a:lvl2pPr>
            <a:lvl3pPr lvl="2" algn="r" rtl="0">
              <a:spcBef>
                <a:spcPts val="0"/>
              </a:spcBef>
              <a:spcAft>
                <a:spcPts val="0"/>
              </a:spcAft>
              <a:buClr>
                <a:srgbClr val="191919"/>
              </a:buClr>
              <a:buSzPts val="5200"/>
              <a:buNone/>
              <a:defRPr sz="5200">
                <a:solidFill>
                  <a:srgbClr val="191919"/>
                </a:solidFill>
              </a:defRPr>
            </a:lvl3pPr>
            <a:lvl4pPr lvl="3" algn="r" rtl="0">
              <a:spcBef>
                <a:spcPts val="0"/>
              </a:spcBef>
              <a:spcAft>
                <a:spcPts val="0"/>
              </a:spcAft>
              <a:buClr>
                <a:srgbClr val="191919"/>
              </a:buClr>
              <a:buSzPts val="5200"/>
              <a:buNone/>
              <a:defRPr sz="5200">
                <a:solidFill>
                  <a:srgbClr val="191919"/>
                </a:solidFill>
              </a:defRPr>
            </a:lvl4pPr>
            <a:lvl5pPr lvl="4" algn="r" rtl="0">
              <a:spcBef>
                <a:spcPts val="0"/>
              </a:spcBef>
              <a:spcAft>
                <a:spcPts val="0"/>
              </a:spcAft>
              <a:buClr>
                <a:srgbClr val="191919"/>
              </a:buClr>
              <a:buSzPts val="5200"/>
              <a:buNone/>
              <a:defRPr sz="5200">
                <a:solidFill>
                  <a:srgbClr val="191919"/>
                </a:solidFill>
              </a:defRPr>
            </a:lvl5pPr>
            <a:lvl6pPr lvl="5" algn="r" rtl="0">
              <a:spcBef>
                <a:spcPts val="0"/>
              </a:spcBef>
              <a:spcAft>
                <a:spcPts val="0"/>
              </a:spcAft>
              <a:buClr>
                <a:srgbClr val="191919"/>
              </a:buClr>
              <a:buSzPts val="5200"/>
              <a:buNone/>
              <a:defRPr sz="5200">
                <a:solidFill>
                  <a:srgbClr val="191919"/>
                </a:solidFill>
              </a:defRPr>
            </a:lvl6pPr>
            <a:lvl7pPr lvl="6" algn="r" rtl="0">
              <a:spcBef>
                <a:spcPts val="0"/>
              </a:spcBef>
              <a:spcAft>
                <a:spcPts val="0"/>
              </a:spcAft>
              <a:buClr>
                <a:srgbClr val="191919"/>
              </a:buClr>
              <a:buSzPts val="5200"/>
              <a:buNone/>
              <a:defRPr sz="5200">
                <a:solidFill>
                  <a:srgbClr val="191919"/>
                </a:solidFill>
              </a:defRPr>
            </a:lvl7pPr>
            <a:lvl8pPr lvl="7" algn="r" rtl="0">
              <a:spcBef>
                <a:spcPts val="0"/>
              </a:spcBef>
              <a:spcAft>
                <a:spcPts val="0"/>
              </a:spcAft>
              <a:buClr>
                <a:srgbClr val="191919"/>
              </a:buClr>
              <a:buSzPts val="5200"/>
              <a:buNone/>
              <a:defRPr sz="5200">
                <a:solidFill>
                  <a:srgbClr val="191919"/>
                </a:solidFill>
              </a:defRPr>
            </a:lvl8pPr>
            <a:lvl9pPr lvl="8" algn="r" rtl="0">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098175" y="3793125"/>
            <a:ext cx="4012200" cy="3585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solidFill>
                  <a:schemeClr val="accen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1" name="Google Shape;11;p2"/>
          <p:cNvSpPr txBox="1">
            <a:spLocks noGrp="1"/>
          </p:cNvSpPr>
          <p:nvPr>
            <p:ph type="ctrTitle" idx="2"/>
          </p:nvPr>
        </p:nvSpPr>
        <p:spPr>
          <a:xfrm>
            <a:off x="1421575" y="2031963"/>
            <a:ext cx="6803700" cy="849000"/>
          </a:xfrm>
          <a:prstGeom prst="rect">
            <a:avLst/>
          </a:prstGeom>
        </p:spPr>
        <p:txBody>
          <a:bodyPr spcFirstLastPara="1" wrap="square" lIns="91425" tIns="91425" rIns="91425" bIns="91425" anchor="ctr" anchorCtr="0">
            <a:noAutofit/>
          </a:bodyPr>
          <a:lstStyle>
            <a:lvl1pPr lvl="0" algn="r" rtl="0">
              <a:spcBef>
                <a:spcPts val="1100"/>
              </a:spcBef>
              <a:spcAft>
                <a:spcPts val="0"/>
              </a:spcAft>
              <a:buClr>
                <a:srgbClr val="191919"/>
              </a:buClr>
              <a:buSzPts val="5200"/>
              <a:buNone/>
              <a:defRPr sz="6000"/>
            </a:lvl1pPr>
            <a:lvl2pPr lvl="1" algn="r" rtl="0">
              <a:spcBef>
                <a:spcPts val="0"/>
              </a:spcBef>
              <a:spcAft>
                <a:spcPts val="0"/>
              </a:spcAft>
              <a:buClr>
                <a:srgbClr val="191919"/>
              </a:buClr>
              <a:buSzPts val="5200"/>
              <a:buNone/>
              <a:defRPr sz="5200">
                <a:solidFill>
                  <a:srgbClr val="191919"/>
                </a:solidFill>
              </a:defRPr>
            </a:lvl2pPr>
            <a:lvl3pPr lvl="2" algn="r" rtl="0">
              <a:spcBef>
                <a:spcPts val="0"/>
              </a:spcBef>
              <a:spcAft>
                <a:spcPts val="0"/>
              </a:spcAft>
              <a:buClr>
                <a:srgbClr val="191919"/>
              </a:buClr>
              <a:buSzPts val="5200"/>
              <a:buNone/>
              <a:defRPr sz="5200">
                <a:solidFill>
                  <a:srgbClr val="191919"/>
                </a:solidFill>
              </a:defRPr>
            </a:lvl3pPr>
            <a:lvl4pPr lvl="3" algn="r" rtl="0">
              <a:spcBef>
                <a:spcPts val="0"/>
              </a:spcBef>
              <a:spcAft>
                <a:spcPts val="0"/>
              </a:spcAft>
              <a:buClr>
                <a:srgbClr val="191919"/>
              </a:buClr>
              <a:buSzPts val="5200"/>
              <a:buNone/>
              <a:defRPr sz="5200">
                <a:solidFill>
                  <a:srgbClr val="191919"/>
                </a:solidFill>
              </a:defRPr>
            </a:lvl4pPr>
            <a:lvl5pPr lvl="4" algn="r" rtl="0">
              <a:spcBef>
                <a:spcPts val="0"/>
              </a:spcBef>
              <a:spcAft>
                <a:spcPts val="0"/>
              </a:spcAft>
              <a:buClr>
                <a:srgbClr val="191919"/>
              </a:buClr>
              <a:buSzPts val="5200"/>
              <a:buNone/>
              <a:defRPr sz="5200">
                <a:solidFill>
                  <a:srgbClr val="191919"/>
                </a:solidFill>
              </a:defRPr>
            </a:lvl5pPr>
            <a:lvl6pPr lvl="5" algn="r" rtl="0">
              <a:spcBef>
                <a:spcPts val="0"/>
              </a:spcBef>
              <a:spcAft>
                <a:spcPts val="0"/>
              </a:spcAft>
              <a:buClr>
                <a:srgbClr val="191919"/>
              </a:buClr>
              <a:buSzPts val="5200"/>
              <a:buNone/>
              <a:defRPr sz="5200">
                <a:solidFill>
                  <a:srgbClr val="191919"/>
                </a:solidFill>
              </a:defRPr>
            </a:lvl6pPr>
            <a:lvl7pPr lvl="6" algn="r" rtl="0">
              <a:spcBef>
                <a:spcPts val="0"/>
              </a:spcBef>
              <a:spcAft>
                <a:spcPts val="0"/>
              </a:spcAft>
              <a:buClr>
                <a:srgbClr val="191919"/>
              </a:buClr>
              <a:buSzPts val="5200"/>
              <a:buNone/>
              <a:defRPr sz="5200">
                <a:solidFill>
                  <a:srgbClr val="191919"/>
                </a:solidFill>
              </a:defRPr>
            </a:lvl7pPr>
            <a:lvl8pPr lvl="7" algn="r" rtl="0">
              <a:spcBef>
                <a:spcPts val="0"/>
              </a:spcBef>
              <a:spcAft>
                <a:spcPts val="0"/>
              </a:spcAft>
              <a:buClr>
                <a:srgbClr val="191919"/>
              </a:buClr>
              <a:buSzPts val="5200"/>
              <a:buNone/>
              <a:defRPr sz="5200">
                <a:solidFill>
                  <a:srgbClr val="191919"/>
                </a:solidFill>
              </a:defRPr>
            </a:lvl8pPr>
            <a:lvl9pPr lvl="8" algn="r" rtl="0">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3"/>
          </p:nvPr>
        </p:nvSpPr>
        <p:spPr>
          <a:xfrm rot="5400000">
            <a:off x="-676375" y="1436825"/>
            <a:ext cx="2123100" cy="201900"/>
          </a:xfrm>
          <a:prstGeom prst="rect">
            <a:avLst/>
          </a:prstGeom>
        </p:spPr>
        <p:txBody>
          <a:bodyPr spcFirstLastPara="1" wrap="square" lIns="91425" tIns="91425" rIns="91425" bIns="91425" anchor="ctr"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13" name="Google Shape;13;p2"/>
          <p:cNvSpPr txBox="1">
            <a:spLocks noGrp="1"/>
          </p:cNvSpPr>
          <p:nvPr>
            <p:ph type="subTitle" idx="4"/>
          </p:nvPr>
        </p:nvSpPr>
        <p:spPr>
          <a:xfrm rot="5400000">
            <a:off x="-559825" y="3621325"/>
            <a:ext cx="1890000" cy="20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sz="1100"/>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grpSp>
        <p:nvGrpSpPr>
          <p:cNvPr id="14" name="Google Shape;14;p2"/>
          <p:cNvGrpSpPr/>
          <p:nvPr/>
        </p:nvGrpSpPr>
        <p:grpSpPr>
          <a:xfrm>
            <a:off x="-28650" y="272100"/>
            <a:ext cx="9201300" cy="4599300"/>
            <a:chOff x="-28650" y="272100"/>
            <a:chExt cx="9201300" cy="4599300"/>
          </a:xfrm>
        </p:grpSpPr>
        <p:cxnSp>
          <p:nvCxnSpPr>
            <p:cNvPr id="15" name="Google Shape;15;p2"/>
            <p:cNvCxnSpPr/>
            <p:nvPr/>
          </p:nvCxnSpPr>
          <p:spPr>
            <a:xfrm>
              <a:off x="-28650" y="272150"/>
              <a:ext cx="9201300" cy="0"/>
            </a:xfrm>
            <a:prstGeom prst="straightConnector1">
              <a:avLst/>
            </a:prstGeom>
            <a:noFill/>
            <a:ln w="9525" cap="flat" cmpd="sng">
              <a:solidFill>
                <a:srgbClr val="000000"/>
              </a:solidFill>
              <a:prstDash val="solid"/>
              <a:round/>
              <a:headEnd type="none" w="med" len="med"/>
              <a:tailEnd type="none" w="med" len="med"/>
            </a:ln>
          </p:spPr>
        </p:cxnSp>
        <p:cxnSp>
          <p:nvCxnSpPr>
            <p:cNvPr id="16" name="Google Shape;16;p2"/>
            <p:cNvCxnSpPr/>
            <p:nvPr/>
          </p:nvCxnSpPr>
          <p:spPr>
            <a:xfrm rot="10800000">
              <a:off x="59547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17" name="Google Shape;17;p2"/>
            <p:cNvCxnSpPr/>
            <p:nvPr/>
          </p:nvCxnSpPr>
          <p:spPr>
            <a:xfrm rot="10800000">
              <a:off x="854852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18" name="Google Shape;18;p2"/>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
    <p:bg>
      <p:bgPr>
        <a:blipFill>
          <a:blip r:embed="rId2">
            <a:alphaModFix/>
          </a:blip>
          <a:stretch>
            <a:fillRect/>
          </a:stretch>
        </a:blipFill>
        <a:effectLst/>
      </p:bgPr>
    </p:bg>
    <p:spTree>
      <p:nvGrpSpPr>
        <p:cNvPr id="1" name="Shape 212"/>
        <p:cNvGrpSpPr/>
        <p:nvPr/>
      </p:nvGrpSpPr>
      <p:grpSpPr>
        <a:xfrm>
          <a:off x="0" y="0"/>
          <a:ext cx="0" cy="0"/>
          <a:chOff x="0" y="0"/>
          <a:chExt cx="0" cy="0"/>
        </a:xfrm>
      </p:grpSpPr>
      <p:sp>
        <p:nvSpPr>
          <p:cNvPr id="213" name="Google Shape;213;p15"/>
          <p:cNvSpPr txBox="1">
            <a:spLocks noGrp="1"/>
          </p:cNvSpPr>
          <p:nvPr>
            <p:ph type="subTitle" idx="1"/>
          </p:nvPr>
        </p:nvSpPr>
        <p:spPr>
          <a:xfrm>
            <a:off x="865325" y="2833950"/>
            <a:ext cx="4137300" cy="872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4" name="Google Shape;214;p15"/>
          <p:cNvSpPr txBox="1">
            <a:spLocks noGrp="1"/>
          </p:cNvSpPr>
          <p:nvPr>
            <p:ph type="title"/>
          </p:nvPr>
        </p:nvSpPr>
        <p:spPr>
          <a:xfrm>
            <a:off x="865325" y="1437150"/>
            <a:ext cx="4137300" cy="1396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5" name="Google Shape;215;p15"/>
          <p:cNvSpPr/>
          <p:nvPr/>
        </p:nvSpPr>
        <p:spPr>
          <a:xfrm>
            <a:off x="8102300" y="4488165"/>
            <a:ext cx="236505" cy="234318"/>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txBox="1">
            <a:spLocks noGrp="1"/>
          </p:cNvSpPr>
          <p:nvPr>
            <p:ph type="subTitle" idx="2"/>
          </p:nvPr>
        </p:nvSpPr>
        <p:spPr>
          <a:xfrm rot="5400000">
            <a:off x="-676375" y="1436825"/>
            <a:ext cx="2123100" cy="201900"/>
          </a:xfrm>
          <a:prstGeom prst="rect">
            <a:avLst/>
          </a:prstGeom>
        </p:spPr>
        <p:txBody>
          <a:bodyPr spcFirstLastPara="1" wrap="square" lIns="91425" tIns="91425" rIns="91425" bIns="91425" anchor="ctr"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217" name="Google Shape;217;p15"/>
          <p:cNvSpPr txBox="1">
            <a:spLocks noGrp="1"/>
          </p:cNvSpPr>
          <p:nvPr>
            <p:ph type="subTitle" idx="3"/>
          </p:nvPr>
        </p:nvSpPr>
        <p:spPr>
          <a:xfrm rot="5400000">
            <a:off x="-559825" y="3621325"/>
            <a:ext cx="1890000" cy="20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sz="1100"/>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grpSp>
        <p:nvGrpSpPr>
          <p:cNvPr id="218" name="Google Shape;218;p15"/>
          <p:cNvGrpSpPr/>
          <p:nvPr/>
        </p:nvGrpSpPr>
        <p:grpSpPr>
          <a:xfrm>
            <a:off x="-28650" y="272100"/>
            <a:ext cx="9201300" cy="4599300"/>
            <a:chOff x="-28650" y="272100"/>
            <a:chExt cx="9201300" cy="4599300"/>
          </a:xfrm>
        </p:grpSpPr>
        <p:cxnSp>
          <p:nvCxnSpPr>
            <p:cNvPr id="219" name="Google Shape;219;p15"/>
            <p:cNvCxnSpPr/>
            <p:nvPr/>
          </p:nvCxnSpPr>
          <p:spPr>
            <a:xfrm>
              <a:off x="-28650" y="272150"/>
              <a:ext cx="9201300" cy="0"/>
            </a:xfrm>
            <a:prstGeom prst="straightConnector1">
              <a:avLst/>
            </a:prstGeom>
            <a:noFill/>
            <a:ln w="9525" cap="flat" cmpd="sng">
              <a:solidFill>
                <a:srgbClr val="000000"/>
              </a:solidFill>
              <a:prstDash val="solid"/>
              <a:round/>
              <a:headEnd type="none" w="med" len="med"/>
              <a:tailEnd type="none" w="med" len="med"/>
            </a:ln>
          </p:spPr>
        </p:cxnSp>
        <p:cxnSp>
          <p:nvCxnSpPr>
            <p:cNvPr id="220" name="Google Shape;220;p15"/>
            <p:cNvCxnSpPr/>
            <p:nvPr/>
          </p:nvCxnSpPr>
          <p:spPr>
            <a:xfrm rot="10800000">
              <a:off x="59547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221" name="Google Shape;221;p15"/>
            <p:cNvCxnSpPr/>
            <p:nvPr/>
          </p:nvCxnSpPr>
          <p:spPr>
            <a:xfrm rot="10800000">
              <a:off x="854852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222" name="Google Shape;222;p15"/>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2">
  <p:cSld name="CUSTOM_5">
    <p:bg>
      <p:bgPr>
        <a:blipFill>
          <a:blip r:embed="rId2">
            <a:alphaModFix/>
          </a:blip>
          <a:stretch>
            <a:fillRect/>
          </a:stretch>
        </a:blipFill>
        <a:effectLst/>
      </p:bgPr>
    </p:bg>
    <p:spTree>
      <p:nvGrpSpPr>
        <p:cNvPr id="1" name="Shape 236"/>
        <p:cNvGrpSpPr/>
        <p:nvPr/>
      </p:nvGrpSpPr>
      <p:grpSpPr>
        <a:xfrm>
          <a:off x="0" y="0"/>
          <a:ext cx="0" cy="0"/>
          <a:chOff x="0" y="0"/>
          <a:chExt cx="0" cy="0"/>
        </a:xfrm>
      </p:grpSpPr>
      <p:sp>
        <p:nvSpPr>
          <p:cNvPr id="237" name="Google Shape;237;p17"/>
          <p:cNvSpPr txBox="1">
            <a:spLocks noGrp="1"/>
          </p:cNvSpPr>
          <p:nvPr>
            <p:ph type="subTitle" idx="1"/>
          </p:nvPr>
        </p:nvSpPr>
        <p:spPr>
          <a:xfrm>
            <a:off x="4265975" y="2391150"/>
            <a:ext cx="3587400" cy="80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38" name="Google Shape;238;p17"/>
          <p:cNvSpPr txBox="1">
            <a:spLocks noGrp="1"/>
          </p:cNvSpPr>
          <p:nvPr>
            <p:ph type="title"/>
          </p:nvPr>
        </p:nvSpPr>
        <p:spPr>
          <a:xfrm>
            <a:off x="4265963" y="1948950"/>
            <a:ext cx="3587400" cy="442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39" name="Google Shape;239;p17"/>
          <p:cNvGrpSpPr/>
          <p:nvPr/>
        </p:nvGrpSpPr>
        <p:grpSpPr>
          <a:xfrm>
            <a:off x="7405631" y="448830"/>
            <a:ext cx="975170" cy="156026"/>
            <a:chOff x="712006" y="4605318"/>
            <a:chExt cx="975170" cy="156026"/>
          </a:xfrm>
        </p:grpSpPr>
        <p:sp>
          <p:nvSpPr>
            <p:cNvPr id="240" name="Google Shape;240;p17"/>
            <p:cNvSpPr/>
            <p:nvPr/>
          </p:nvSpPr>
          <p:spPr>
            <a:xfrm>
              <a:off x="712006" y="4605318"/>
              <a:ext cx="975170" cy="156026"/>
            </a:xfrm>
            <a:custGeom>
              <a:avLst/>
              <a:gdLst/>
              <a:ahLst/>
              <a:cxnLst/>
              <a:rect l="l" t="t" r="r" b="b"/>
              <a:pathLst>
                <a:path w="45590" h="4893" extrusionOk="0">
                  <a:moveTo>
                    <a:pt x="0" y="1"/>
                  </a:moveTo>
                  <a:lnTo>
                    <a:pt x="0" y="4893"/>
                  </a:lnTo>
                  <a:lnTo>
                    <a:pt x="45590" y="4893"/>
                  </a:lnTo>
                  <a:lnTo>
                    <a:pt x="45590"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17"/>
            <p:cNvGrpSpPr/>
            <p:nvPr/>
          </p:nvGrpSpPr>
          <p:grpSpPr>
            <a:xfrm>
              <a:off x="747411" y="4631877"/>
              <a:ext cx="562181" cy="107388"/>
              <a:chOff x="6832025" y="2584483"/>
              <a:chExt cx="431484" cy="82416"/>
            </a:xfrm>
          </p:grpSpPr>
          <p:sp>
            <p:nvSpPr>
              <p:cNvPr id="242" name="Google Shape;242;p17"/>
              <p:cNvSpPr/>
              <p:nvPr/>
            </p:nvSpPr>
            <p:spPr>
              <a:xfrm>
                <a:off x="6832025" y="2584483"/>
                <a:ext cx="36549" cy="82416"/>
              </a:xfrm>
              <a:custGeom>
                <a:avLst/>
                <a:gdLst/>
                <a:ahLst/>
                <a:cxnLst/>
                <a:rect l="l" t="t" r="r" b="b"/>
                <a:pathLst>
                  <a:path w="1493" h="3367" extrusionOk="0">
                    <a:moveTo>
                      <a:pt x="1" y="1"/>
                    </a:moveTo>
                    <a:lnTo>
                      <a:pt x="1" y="3366"/>
                    </a:lnTo>
                    <a:lnTo>
                      <a:pt x="1493" y="3366"/>
                    </a:lnTo>
                    <a:lnTo>
                      <a:pt x="14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7"/>
              <p:cNvSpPr/>
              <p:nvPr/>
            </p:nvSpPr>
            <p:spPr>
              <a:xfrm>
                <a:off x="6886395"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7"/>
              <p:cNvSpPr/>
              <p:nvPr/>
            </p:nvSpPr>
            <p:spPr>
              <a:xfrm>
                <a:off x="6945832" y="2584483"/>
                <a:ext cx="36549" cy="82416"/>
              </a:xfrm>
              <a:custGeom>
                <a:avLst/>
                <a:gdLst/>
                <a:ahLst/>
                <a:cxnLst/>
                <a:rect l="l" t="t" r="r" b="b"/>
                <a:pathLst>
                  <a:path w="1493" h="3367" extrusionOk="0">
                    <a:moveTo>
                      <a:pt x="1" y="1"/>
                    </a:moveTo>
                    <a:lnTo>
                      <a:pt x="1" y="3366"/>
                    </a:lnTo>
                    <a:lnTo>
                      <a:pt x="1493" y="3366"/>
                    </a:lnTo>
                    <a:lnTo>
                      <a:pt x="14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7"/>
              <p:cNvSpPr/>
              <p:nvPr/>
            </p:nvSpPr>
            <p:spPr>
              <a:xfrm>
                <a:off x="7000202"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7"/>
              <p:cNvSpPr/>
              <p:nvPr/>
            </p:nvSpPr>
            <p:spPr>
              <a:xfrm>
                <a:off x="7057094" y="2584483"/>
                <a:ext cx="37405" cy="82416"/>
              </a:xfrm>
              <a:custGeom>
                <a:avLst/>
                <a:gdLst/>
                <a:ahLst/>
                <a:cxnLst/>
                <a:rect l="l" t="t" r="r" b="b"/>
                <a:pathLst>
                  <a:path w="1528" h="3367" extrusionOk="0">
                    <a:moveTo>
                      <a:pt x="1" y="1"/>
                    </a:moveTo>
                    <a:lnTo>
                      <a:pt x="1" y="3366"/>
                    </a:lnTo>
                    <a:lnTo>
                      <a:pt x="1527" y="3366"/>
                    </a:lnTo>
                    <a:lnTo>
                      <a:pt x="1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7"/>
              <p:cNvSpPr/>
              <p:nvPr/>
            </p:nvSpPr>
            <p:spPr>
              <a:xfrm>
                <a:off x="7112321"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7"/>
              <p:cNvSpPr/>
              <p:nvPr/>
            </p:nvSpPr>
            <p:spPr>
              <a:xfrm>
                <a:off x="7170926"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7"/>
              <p:cNvSpPr/>
              <p:nvPr/>
            </p:nvSpPr>
            <p:spPr>
              <a:xfrm>
                <a:off x="7226128"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0" name="Google Shape;250;p17"/>
          <p:cNvSpPr txBox="1">
            <a:spLocks noGrp="1"/>
          </p:cNvSpPr>
          <p:nvPr>
            <p:ph type="subTitle" idx="2"/>
          </p:nvPr>
        </p:nvSpPr>
        <p:spPr>
          <a:xfrm rot="5400000">
            <a:off x="-676375" y="1436825"/>
            <a:ext cx="2123100" cy="201900"/>
          </a:xfrm>
          <a:prstGeom prst="rect">
            <a:avLst/>
          </a:prstGeom>
        </p:spPr>
        <p:txBody>
          <a:bodyPr spcFirstLastPara="1" wrap="square" lIns="91425" tIns="91425" rIns="91425" bIns="91425" anchor="ctr"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251" name="Google Shape;251;p17"/>
          <p:cNvSpPr txBox="1">
            <a:spLocks noGrp="1"/>
          </p:cNvSpPr>
          <p:nvPr>
            <p:ph type="subTitle" idx="3"/>
          </p:nvPr>
        </p:nvSpPr>
        <p:spPr>
          <a:xfrm rot="5400000">
            <a:off x="-559825" y="3621325"/>
            <a:ext cx="1890000" cy="20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sz="1100"/>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grpSp>
        <p:nvGrpSpPr>
          <p:cNvPr id="252" name="Google Shape;252;p17"/>
          <p:cNvGrpSpPr/>
          <p:nvPr/>
        </p:nvGrpSpPr>
        <p:grpSpPr>
          <a:xfrm>
            <a:off x="-28650" y="272100"/>
            <a:ext cx="9201300" cy="4599300"/>
            <a:chOff x="-28650" y="272100"/>
            <a:chExt cx="9201300" cy="4599300"/>
          </a:xfrm>
        </p:grpSpPr>
        <p:cxnSp>
          <p:nvCxnSpPr>
            <p:cNvPr id="253" name="Google Shape;253;p17"/>
            <p:cNvCxnSpPr/>
            <p:nvPr/>
          </p:nvCxnSpPr>
          <p:spPr>
            <a:xfrm>
              <a:off x="-28650" y="272150"/>
              <a:ext cx="9201300" cy="0"/>
            </a:xfrm>
            <a:prstGeom prst="straightConnector1">
              <a:avLst/>
            </a:prstGeom>
            <a:noFill/>
            <a:ln w="9525" cap="flat" cmpd="sng">
              <a:solidFill>
                <a:srgbClr val="000000"/>
              </a:solidFill>
              <a:prstDash val="solid"/>
              <a:round/>
              <a:headEnd type="none" w="med" len="med"/>
              <a:tailEnd type="none" w="med" len="med"/>
            </a:ln>
          </p:spPr>
        </p:cxnSp>
        <p:cxnSp>
          <p:nvCxnSpPr>
            <p:cNvPr id="254" name="Google Shape;254;p17"/>
            <p:cNvCxnSpPr/>
            <p:nvPr/>
          </p:nvCxnSpPr>
          <p:spPr>
            <a:xfrm rot="10800000">
              <a:off x="59547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255" name="Google Shape;255;p17"/>
            <p:cNvCxnSpPr/>
            <p:nvPr/>
          </p:nvCxnSpPr>
          <p:spPr>
            <a:xfrm rot="10800000">
              <a:off x="854852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256" name="Google Shape;256;p17"/>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3">
  <p:cSld name="CUSTOM_6">
    <p:spTree>
      <p:nvGrpSpPr>
        <p:cNvPr id="1" name="Shape 257"/>
        <p:cNvGrpSpPr/>
        <p:nvPr/>
      </p:nvGrpSpPr>
      <p:grpSpPr>
        <a:xfrm>
          <a:off x="0" y="0"/>
          <a:ext cx="0" cy="0"/>
          <a:chOff x="0" y="0"/>
          <a:chExt cx="0" cy="0"/>
        </a:xfrm>
      </p:grpSpPr>
      <p:sp>
        <p:nvSpPr>
          <p:cNvPr id="258" name="Google Shape;258;p18"/>
          <p:cNvSpPr txBox="1">
            <a:spLocks noGrp="1"/>
          </p:cNvSpPr>
          <p:nvPr>
            <p:ph type="subTitle" idx="1"/>
          </p:nvPr>
        </p:nvSpPr>
        <p:spPr>
          <a:xfrm>
            <a:off x="1597850" y="2409750"/>
            <a:ext cx="3587400" cy="766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9" name="Google Shape;259;p18"/>
          <p:cNvSpPr txBox="1">
            <a:spLocks noGrp="1"/>
          </p:cNvSpPr>
          <p:nvPr>
            <p:ph type="title"/>
          </p:nvPr>
        </p:nvSpPr>
        <p:spPr>
          <a:xfrm>
            <a:off x="1597838" y="1967550"/>
            <a:ext cx="3587400" cy="442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60" name="Google Shape;260;p18"/>
          <p:cNvGrpSpPr/>
          <p:nvPr/>
        </p:nvGrpSpPr>
        <p:grpSpPr>
          <a:xfrm>
            <a:off x="783601" y="4605325"/>
            <a:ext cx="748474" cy="119744"/>
            <a:chOff x="6804851" y="2564100"/>
            <a:chExt cx="748474" cy="119744"/>
          </a:xfrm>
        </p:grpSpPr>
        <p:sp>
          <p:nvSpPr>
            <p:cNvPr id="261" name="Google Shape;261;p18"/>
            <p:cNvSpPr/>
            <p:nvPr/>
          </p:nvSpPr>
          <p:spPr>
            <a:xfrm>
              <a:off x="6804851" y="2564100"/>
              <a:ext cx="748474" cy="119744"/>
            </a:xfrm>
            <a:custGeom>
              <a:avLst/>
              <a:gdLst/>
              <a:ahLst/>
              <a:cxnLst/>
              <a:rect l="l" t="t" r="r" b="b"/>
              <a:pathLst>
                <a:path w="45590" h="4893" extrusionOk="0">
                  <a:moveTo>
                    <a:pt x="0" y="1"/>
                  </a:moveTo>
                  <a:lnTo>
                    <a:pt x="0" y="4893"/>
                  </a:lnTo>
                  <a:lnTo>
                    <a:pt x="45590" y="4893"/>
                  </a:lnTo>
                  <a:lnTo>
                    <a:pt x="45590" y="1"/>
                  </a:lnTo>
                  <a:close/>
                </a:path>
              </a:pathLst>
            </a:custGeom>
            <a:solidFill>
              <a:schemeClr val="accen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18"/>
            <p:cNvGrpSpPr/>
            <p:nvPr/>
          </p:nvGrpSpPr>
          <p:grpSpPr>
            <a:xfrm>
              <a:off x="6832025" y="2584483"/>
              <a:ext cx="431484" cy="82416"/>
              <a:chOff x="6832025" y="2584483"/>
              <a:chExt cx="431484" cy="82416"/>
            </a:xfrm>
          </p:grpSpPr>
          <p:sp>
            <p:nvSpPr>
              <p:cNvPr id="263" name="Google Shape;263;p18"/>
              <p:cNvSpPr/>
              <p:nvPr/>
            </p:nvSpPr>
            <p:spPr>
              <a:xfrm>
                <a:off x="6832025" y="2584483"/>
                <a:ext cx="36549" cy="82416"/>
              </a:xfrm>
              <a:custGeom>
                <a:avLst/>
                <a:gdLst/>
                <a:ahLst/>
                <a:cxnLst/>
                <a:rect l="l" t="t" r="r" b="b"/>
                <a:pathLst>
                  <a:path w="1493" h="3367" extrusionOk="0">
                    <a:moveTo>
                      <a:pt x="1" y="1"/>
                    </a:moveTo>
                    <a:lnTo>
                      <a:pt x="1" y="3366"/>
                    </a:lnTo>
                    <a:lnTo>
                      <a:pt x="1493" y="3366"/>
                    </a:lnTo>
                    <a:lnTo>
                      <a:pt x="14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8"/>
              <p:cNvSpPr/>
              <p:nvPr/>
            </p:nvSpPr>
            <p:spPr>
              <a:xfrm>
                <a:off x="6886395"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8"/>
              <p:cNvSpPr/>
              <p:nvPr/>
            </p:nvSpPr>
            <p:spPr>
              <a:xfrm>
                <a:off x="6945832" y="2584483"/>
                <a:ext cx="36549" cy="82416"/>
              </a:xfrm>
              <a:custGeom>
                <a:avLst/>
                <a:gdLst/>
                <a:ahLst/>
                <a:cxnLst/>
                <a:rect l="l" t="t" r="r" b="b"/>
                <a:pathLst>
                  <a:path w="1493" h="3367" extrusionOk="0">
                    <a:moveTo>
                      <a:pt x="1" y="1"/>
                    </a:moveTo>
                    <a:lnTo>
                      <a:pt x="1" y="3366"/>
                    </a:lnTo>
                    <a:lnTo>
                      <a:pt x="1493" y="3366"/>
                    </a:lnTo>
                    <a:lnTo>
                      <a:pt x="14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8"/>
              <p:cNvSpPr/>
              <p:nvPr/>
            </p:nvSpPr>
            <p:spPr>
              <a:xfrm>
                <a:off x="7000202"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8"/>
              <p:cNvSpPr/>
              <p:nvPr/>
            </p:nvSpPr>
            <p:spPr>
              <a:xfrm>
                <a:off x="7057094" y="2584483"/>
                <a:ext cx="37405" cy="82416"/>
              </a:xfrm>
              <a:custGeom>
                <a:avLst/>
                <a:gdLst/>
                <a:ahLst/>
                <a:cxnLst/>
                <a:rect l="l" t="t" r="r" b="b"/>
                <a:pathLst>
                  <a:path w="1528" h="3367" extrusionOk="0">
                    <a:moveTo>
                      <a:pt x="1" y="1"/>
                    </a:moveTo>
                    <a:lnTo>
                      <a:pt x="1"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8"/>
              <p:cNvSpPr/>
              <p:nvPr/>
            </p:nvSpPr>
            <p:spPr>
              <a:xfrm>
                <a:off x="7112321"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8"/>
              <p:cNvSpPr/>
              <p:nvPr/>
            </p:nvSpPr>
            <p:spPr>
              <a:xfrm>
                <a:off x="7170926"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8"/>
              <p:cNvSpPr/>
              <p:nvPr/>
            </p:nvSpPr>
            <p:spPr>
              <a:xfrm>
                <a:off x="7226128"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1" name="Google Shape;271;p18"/>
          <p:cNvSpPr txBox="1">
            <a:spLocks noGrp="1"/>
          </p:cNvSpPr>
          <p:nvPr>
            <p:ph type="subTitle" idx="2"/>
          </p:nvPr>
        </p:nvSpPr>
        <p:spPr>
          <a:xfrm rot="5400000">
            <a:off x="-676375" y="1436825"/>
            <a:ext cx="2123100" cy="201900"/>
          </a:xfrm>
          <a:prstGeom prst="rect">
            <a:avLst/>
          </a:prstGeom>
        </p:spPr>
        <p:txBody>
          <a:bodyPr spcFirstLastPara="1" wrap="square" lIns="91425" tIns="91425" rIns="91425" bIns="91425" anchor="ctr"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272" name="Google Shape;272;p18"/>
          <p:cNvSpPr txBox="1">
            <a:spLocks noGrp="1"/>
          </p:cNvSpPr>
          <p:nvPr>
            <p:ph type="subTitle" idx="3"/>
          </p:nvPr>
        </p:nvSpPr>
        <p:spPr>
          <a:xfrm rot="5400000">
            <a:off x="-559825" y="3621325"/>
            <a:ext cx="1890000" cy="20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sz="1100"/>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grpSp>
        <p:nvGrpSpPr>
          <p:cNvPr id="273" name="Google Shape;273;p18"/>
          <p:cNvGrpSpPr/>
          <p:nvPr/>
        </p:nvGrpSpPr>
        <p:grpSpPr>
          <a:xfrm>
            <a:off x="-28650" y="272100"/>
            <a:ext cx="9201300" cy="4599300"/>
            <a:chOff x="-28650" y="272100"/>
            <a:chExt cx="9201300" cy="4599300"/>
          </a:xfrm>
        </p:grpSpPr>
        <p:cxnSp>
          <p:nvCxnSpPr>
            <p:cNvPr id="274" name="Google Shape;274;p18"/>
            <p:cNvCxnSpPr/>
            <p:nvPr/>
          </p:nvCxnSpPr>
          <p:spPr>
            <a:xfrm>
              <a:off x="-28650" y="272150"/>
              <a:ext cx="9201300" cy="0"/>
            </a:xfrm>
            <a:prstGeom prst="straightConnector1">
              <a:avLst/>
            </a:prstGeom>
            <a:noFill/>
            <a:ln w="9525" cap="flat" cmpd="sng">
              <a:solidFill>
                <a:srgbClr val="000000"/>
              </a:solidFill>
              <a:prstDash val="solid"/>
              <a:round/>
              <a:headEnd type="none" w="med" len="med"/>
              <a:tailEnd type="none" w="med" len="med"/>
            </a:ln>
          </p:spPr>
        </p:cxnSp>
        <p:cxnSp>
          <p:nvCxnSpPr>
            <p:cNvPr id="275" name="Google Shape;275;p18"/>
            <p:cNvCxnSpPr/>
            <p:nvPr/>
          </p:nvCxnSpPr>
          <p:spPr>
            <a:xfrm rot="10800000">
              <a:off x="59547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276" name="Google Shape;276;p18"/>
            <p:cNvCxnSpPr/>
            <p:nvPr/>
          </p:nvCxnSpPr>
          <p:spPr>
            <a:xfrm rot="10800000">
              <a:off x="854852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277" name="Google Shape;277;p18"/>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4">
  <p:cSld name="CUSTOM_20">
    <p:spTree>
      <p:nvGrpSpPr>
        <p:cNvPr id="1" name="Shape 278"/>
        <p:cNvGrpSpPr/>
        <p:nvPr/>
      </p:nvGrpSpPr>
      <p:grpSpPr>
        <a:xfrm>
          <a:off x="0" y="0"/>
          <a:ext cx="0" cy="0"/>
          <a:chOff x="0" y="0"/>
          <a:chExt cx="0" cy="0"/>
        </a:xfrm>
      </p:grpSpPr>
      <p:sp>
        <p:nvSpPr>
          <p:cNvPr id="279" name="Google Shape;279;p19"/>
          <p:cNvSpPr txBox="1">
            <a:spLocks noGrp="1"/>
          </p:cNvSpPr>
          <p:nvPr>
            <p:ph type="title"/>
          </p:nvPr>
        </p:nvSpPr>
        <p:spPr>
          <a:xfrm>
            <a:off x="1400100" y="604850"/>
            <a:ext cx="634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0" name="Google Shape;280;p19"/>
          <p:cNvSpPr txBox="1">
            <a:spLocks noGrp="1"/>
          </p:cNvSpPr>
          <p:nvPr>
            <p:ph type="subTitle" idx="1"/>
          </p:nvPr>
        </p:nvSpPr>
        <p:spPr>
          <a:xfrm rot="5400000">
            <a:off x="-676375" y="1436825"/>
            <a:ext cx="2123100" cy="201900"/>
          </a:xfrm>
          <a:prstGeom prst="rect">
            <a:avLst/>
          </a:prstGeom>
        </p:spPr>
        <p:txBody>
          <a:bodyPr spcFirstLastPara="1" wrap="square" lIns="91425" tIns="91425" rIns="91425" bIns="91425" anchor="ctr"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281" name="Google Shape;281;p19"/>
          <p:cNvSpPr txBox="1">
            <a:spLocks noGrp="1"/>
          </p:cNvSpPr>
          <p:nvPr>
            <p:ph type="subTitle" idx="2"/>
          </p:nvPr>
        </p:nvSpPr>
        <p:spPr>
          <a:xfrm rot="5400000">
            <a:off x="-559825" y="3621325"/>
            <a:ext cx="1890000" cy="20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sz="1100"/>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sp>
        <p:nvSpPr>
          <p:cNvPr id="282" name="Google Shape;282;p19"/>
          <p:cNvSpPr txBox="1">
            <a:spLocks noGrp="1"/>
          </p:cNvSpPr>
          <p:nvPr>
            <p:ph type="subTitle" idx="3"/>
          </p:nvPr>
        </p:nvSpPr>
        <p:spPr>
          <a:xfrm>
            <a:off x="820050" y="2155275"/>
            <a:ext cx="4836000" cy="223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Char char="●"/>
              <a:defRPr sz="16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grpSp>
        <p:nvGrpSpPr>
          <p:cNvPr id="283" name="Google Shape;283;p19"/>
          <p:cNvGrpSpPr/>
          <p:nvPr/>
        </p:nvGrpSpPr>
        <p:grpSpPr>
          <a:xfrm>
            <a:off x="-28650" y="272100"/>
            <a:ext cx="9201300" cy="4599300"/>
            <a:chOff x="-28650" y="272100"/>
            <a:chExt cx="9201300" cy="4599300"/>
          </a:xfrm>
        </p:grpSpPr>
        <p:cxnSp>
          <p:nvCxnSpPr>
            <p:cNvPr id="284" name="Google Shape;284;p19"/>
            <p:cNvCxnSpPr/>
            <p:nvPr/>
          </p:nvCxnSpPr>
          <p:spPr>
            <a:xfrm>
              <a:off x="-28650" y="272150"/>
              <a:ext cx="9201300" cy="0"/>
            </a:xfrm>
            <a:prstGeom prst="straightConnector1">
              <a:avLst/>
            </a:prstGeom>
            <a:noFill/>
            <a:ln w="9525" cap="flat" cmpd="sng">
              <a:solidFill>
                <a:srgbClr val="000000"/>
              </a:solidFill>
              <a:prstDash val="solid"/>
              <a:round/>
              <a:headEnd type="none" w="med" len="med"/>
              <a:tailEnd type="none" w="med" len="med"/>
            </a:ln>
          </p:spPr>
        </p:cxnSp>
        <p:cxnSp>
          <p:nvCxnSpPr>
            <p:cNvPr id="285" name="Google Shape;285;p19"/>
            <p:cNvCxnSpPr/>
            <p:nvPr/>
          </p:nvCxnSpPr>
          <p:spPr>
            <a:xfrm rot="10800000">
              <a:off x="59547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286" name="Google Shape;286;p19"/>
            <p:cNvCxnSpPr/>
            <p:nvPr/>
          </p:nvCxnSpPr>
          <p:spPr>
            <a:xfrm rot="10800000">
              <a:off x="854852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287" name="Google Shape;287;p19"/>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5">
  <p:cSld name="CUSTOM_19">
    <p:spTree>
      <p:nvGrpSpPr>
        <p:cNvPr id="1" name="Shape 288"/>
        <p:cNvGrpSpPr/>
        <p:nvPr/>
      </p:nvGrpSpPr>
      <p:grpSpPr>
        <a:xfrm>
          <a:off x="0" y="0"/>
          <a:ext cx="0" cy="0"/>
          <a:chOff x="0" y="0"/>
          <a:chExt cx="0" cy="0"/>
        </a:xfrm>
      </p:grpSpPr>
      <p:sp>
        <p:nvSpPr>
          <p:cNvPr id="289" name="Google Shape;289;p20"/>
          <p:cNvSpPr txBox="1">
            <a:spLocks noGrp="1"/>
          </p:cNvSpPr>
          <p:nvPr>
            <p:ph type="subTitle" idx="1"/>
          </p:nvPr>
        </p:nvSpPr>
        <p:spPr>
          <a:xfrm>
            <a:off x="2416350" y="2899700"/>
            <a:ext cx="4311300" cy="63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0" name="Google Shape;290;p20"/>
          <p:cNvSpPr txBox="1">
            <a:spLocks noGrp="1"/>
          </p:cNvSpPr>
          <p:nvPr>
            <p:ph type="title"/>
          </p:nvPr>
        </p:nvSpPr>
        <p:spPr>
          <a:xfrm>
            <a:off x="2319300" y="1596800"/>
            <a:ext cx="4505400" cy="130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96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91" name="Google Shape;291;p20"/>
          <p:cNvSpPr txBox="1">
            <a:spLocks noGrp="1"/>
          </p:cNvSpPr>
          <p:nvPr>
            <p:ph type="subTitle" idx="2"/>
          </p:nvPr>
        </p:nvSpPr>
        <p:spPr>
          <a:xfrm rot="5400000">
            <a:off x="-676375" y="1436825"/>
            <a:ext cx="2123100" cy="201900"/>
          </a:xfrm>
          <a:prstGeom prst="rect">
            <a:avLst/>
          </a:prstGeom>
        </p:spPr>
        <p:txBody>
          <a:bodyPr spcFirstLastPara="1" wrap="square" lIns="91425" tIns="91425" rIns="91425" bIns="91425" anchor="ctr"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292" name="Google Shape;292;p20"/>
          <p:cNvSpPr txBox="1">
            <a:spLocks noGrp="1"/>
          </p:cNvSpPr>
          <p:nvPr>
            <p:ph type="subTitle" idx="3"/>
          </p:nvPr>
        </p:nvSpPr>
        <p:spPr>
          <a:xfrm rot="5400000">
            <a:off x="-559825" y="3621325"/>
            <a:ext cx="1890000" cy="20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sz="1100"/>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grpSp>
        <p:nvGrpSpPr>
          <p:cNvPr id="293" name="Google Shape;293;p20"/>
          <p:cNvGrpSpPr/>
          <p:nvPr/>
        </p:nvGrpSpPr>
        <p:grpSpPr>
          <a:xfrm>
            <a:off x="-28650" y="272100"/>
            <a:ext cx="9201300" cy="4599300"/>
            <a:chOff x="-28650" y="272100"/>
            <a:chExt cx="9201300" cy="4599300"/>
          </a:xfrm>
        </p:grpSpPr>
        <p:cxnSp>
          <p:nvCxnSpPr>
            <p:cNvPr id="294" name="Google Shape;294;p20"/>
            <p:cNvCxnSpPr/>
            <p:nvPr/>
          </p:nvCxnSpPr>
          <p:spPr>
            <a:xfrm>
              <a:off x="-28650" y="272150"/>
              <a:ext cx="9201300" cy="0"/>
            </a:xfrm>
            <a:prstGeom prst="straightConnector1">
              <a:avLst/>
            </a:prstGeom>
            <a:noFill/>
            <a:ln w="9525" cap="flat" cmpd="sng">
              <a:solidFill>
                <a:srgbClr val="000000"/>
              </a:solidFill>
              <a:prstDash val="solid"/>
              <a:round/>
              <a:headEnd type="none" w="med" len="med"/>
              <a:tailEnd type="none" w="med" len="med"/>
            </a:ln>
          </p:spPr>
        </p:cxnSp>
        <p:cxnSp>
          <p:nvCxnSpPr>
            <p:cNvPr id="295" name="Google Shape;295;p20"/>
            <p:cNvCxnSpPr/>
            <p:nvPr/>
          </p:nvCxnSpPr>
          <p:spPr>
            <a:xfrm rot="10800000">
              <a:off x="59547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296" name="Google Shape;296;p20"/>
            <p:cNvCxnSpPr/>
            <p:nvPr/>
          </p:nvCxnSpPr>
          <p:spPr>
            <a:xfrm rot="10800000">
              <a:off x="854852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297" name="Google Shape;297;p20"/>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bg>
      <p:bgPr>
        <a:blipFill>
          <a:blip r:embed="rId2">
            <a:alphaModFix/>
          </a:blip>
          <a:stretch>
            <a:fillRect/>
          </a:stretch>
        </a:blipFill>
        <a:effectLst/>
      </p:bgPr>
    </p:bg>
    <p:spTree>
      <p:nvGrpSpPr>
        <p:cNvPr id="1" name="Shape 298"/>
        <p:cNvGrpSpPr/>
        <p:nvPr/>
      </p:nvGrpSpPr>
      <p:grpSpPr>
        <a:xfrm>
          <a:off x="0" y="0"/>
          <a:ext cx="0" cy="0"/>
          <a:chOff x="0" y="0"/>
          <a:chExt cx="0" cy="0"/>
        </a:xfrm>
      </p:grpSpPr>
      <p:sp>
        <p:nvSpPr>
          <p:cNvPr id="299" name="Google Shape;299;p21"/>
          <p:cNvSpPr txBox="1">
            <a:spLocks noGrp="1"/>
          </p:cNvSpPr>
          <p:nvPr>
            <p:ph type="subTitle" idx="1"/>
          </p:nvPr>
        </p:nvSpPr>
        <p:spPr>
          <a:xfrm>
            <a:off x="2096175" y="3364230"/>
            <a:ext cx="2907600" cy="347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500"/>
              <a:buFont typeface="Raleway"/>
              <a:buNone/>
              <a:defRPr sz="2200">
                <a:latin typeface="Raleway"/>
                <a:ea typeface="Raleway"/>
                <a:cs typeface="Raleway"/>
                <a:sym typeface="Raleway"/>
              </a:defRPr>
            </a:lvl1pPr>
            <a:lvl2pPr lvl="1" algn="ctr" rtl="0">
              <a:lnSpc>
                <a:spcPct val="100000"/>
              </a:lnSpc>
              <a:spcBef>
                <a:spcPts val="0"/>
              </a:spcBef>
              <a:spcAft>
                <a:spcPts val="0"/>
              </a:spcAft>
              <a:buSzPts val="2500"/>
              <a:buFont typeface="Raleway"/>
              <a:buNone/>
              <a:defRPr sz="2500">
                <a:latin typeface="Raleway"/>
                <a:ea typeface="Raleway"/>
                <a:cs typeface="Raleway"/>
                <a:sym typeface="Raleway"/>
              </a:defRPr>
            </a:lvl2pPr>
            <a:lvl3pPr lvl="2" algn="ctr" rtl="0">
              <a:lnSpc>
                <a:spcPct val="100000"/>
              </a:lnSpc>
              <a:spcBef>
                <a:spcPts val="0"/>
              </a:spcBef>
              <a:spcAft>
                <a:spcPts val="0"/>
              </a:spcAft>
              <a:buSzPts val="2500"/>
              <a:buFont typeface="Raleway"/>
              <a:buNone/>
              <a:defRPr sz="2500">
                <a:latin typeface="Raleway"/>
                <a:ea typeface="Raleway"/>
                <a:cs typeface="Raleway"/>
                <a:sym typeface="Raleway"/>
              </a:defRPr>
            </a:lvl3pPr>
            <a:lvl4pPr lvl="3" algn="ctr" rtl="0">
              <a:lnSpc>
                <a:spcPct val="100000"/>
              </a:lnSpc>
              <a:spcBef>
                <a:spcPts val="0"/>
              </a:spcBef>
              <a:spcAft>
                <a:spcPts val="0"/>
              </a:spcAft>
              <a:buSzPts val="2500"/>
              <a:buFont typeface="Raleway"/>
              <a:buNone/>
              <a:defRPr sz="2500">
                <a:latin typeface="Raleway"/>
                <a:ea typeface="Raleway"/>
                <a:cs typeface="Raleway"/>
                <a:sym typeface="Raleway"/>
              </a:defRPr>
            </a:lvl4pPr>
            <a:lvl5pPr lvl="4" algn="ctr" rtl="0">
              <a:lnSpc>
                <a:spcPct val="100000"/>
              </a:lnSpc>
              <a:spcBef>
                <a:spcPts val="0"/>
              </a:spcBef>
              <a:spcAft>
                <a:spcPts val="0"/>
              </a:spcAft>
              <a:buSzPts val="2500"/>
              <a:buFont typeface="Raleway"/>
              <a:buNone/>
              <a:defRPr sz="2500">
                <a:latin typeface="Raleway"/>
                <a:ea typeface="Raleway"/>
                <a:cs typeface="Raleway"/>
                <a:sym typeface="Raleway"/>
              </a:defRPr>
            </a:lvl5pPr>
            <a:lvl6pPr lvl="5" algn="ctr" rtl="0">
              <a:lnSpc>
                <a:spcPct val="100000"/>
              </a:lnSpc>
              <a:spcBef>
                <a:spcPts val="0"/>
              </a:spcBef>
              <a:spcAft>
                <a:spcPts val="0"/>
              </a:spcAft>
              <a:buSzPts val="2500"/>
              <a:buFont typeface="Raleway"/>
              <a:buNone/>
              <a:defRPr sz="2500">
                <a:latin typeface="Raleway"/>
                <a:ea typeface="Raleway"/>
                <a:cs typeface="Raleway"/>
                <a:sym typeface="Raleway"/>
              </a:defRPr>
            </a:lvl6pPr>
            <a:lvl7pPr lvl="6" algn="ctr" rtl="0">
              <a:lnSpc>
                <a:spcPct val="100000"/>
              </a:lnSpc>
              <a:spcBef>
                <a:spcPts val="0"/>
              </a:spcBef>
              <a:spcAft>
                <a:spcPts val="0"/>
              </a:spcAft>
              <a:buSzPts val="2500"/>
              <a:buFont typeface="Raleway"/>
              <a:buNone/>
              <a:defRPr sz="2500">
                <a:latin typeface="Raleway"/>
                <a:ea typeface="Raleway"/>
                <a:cs typeface="Raleway"/>
                <a:sym typeface="Raleway"/>
              </a:defRPr>
            </a:lvl7pPr>
            <a:lvl8pPr lvl="7" algn="ctr" rtl="0">
              <a:lnSpc>
                <a:spcPct val="100000"/>
              </a:lnSpc>
              <a:spcBef>
                <a:spcPts val="0"/>
              </a:spcBef>
              <a:spcAft>
                <a:spcPts val="0"/>
              </a:spcAft>
              <a:buSzPts val="2500"/>
              <a:buFont typeface="Raleway"/>
              <a:buNone/>
              <a:defRPr sz="2500">
                <a:latin typeface="Raleway"/>
                <a:ea typeface="Raleway"/>
                <a:cs typeface="Raleway"/>
                <a:sym typeface="Raleway"/>
              </a:defRPr>
            </a:lvl8pPr>
            <a:lvl9pPr lvl="8" algn="ctr" rtl="0">
              <a:lnSpc>
                <a:spcPct val="100000"/>
              </a:lnSpc>
              <a:spcBef>
                <a:spcPts val="0"/>
              </a:spcBef>
              <a:spcAft>
                <a:spcPts val="0"/>
              </a:spcAft>
              <a:buSzPts val="2500"/>
              <a:buFont typeface="Raleway"/>
              <a:buNone/>
              <a:defRPr sz="2500">
                <a:latin typeface="Raleway"/>
                <a:ea typeface="Raleway"/>
                <a:cs typeface="Raleway"/>
                <a:sym typeface="Raleway"/>
              </a:defRPr>
            </a:lvl9pPr>
          </a:lstStyle>
          <a:p>
            <a:endParaRPr/>
          </a:p>
        </p:txBody>
      </p:sp>
      <p:sp>
        <p:nvSpPr>
          <p:cNvPr id="300" name="Google Shape;300;p21"/>
          <p:cNvSpPr txBox="1">
            <a:spLocks noGrp="1"/>
          </p:cNvSpPr>
          <p:nvPr>
            <p:ph type="subTitle" idx="2"/>
          </p:nvPr>
        </p:nvSpPr>
        <p:spPr>
          <a:xfrm>
            <a:off x="4140227" y="1833288"/>
            <a:ext cx="2907600" cy="34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Raleway"/>
              <a:buNone/>
              <a:defRPr sz="2200">
                <a:latin typeface="Raleway"/>
                <a:ea typeface="Raleway"/>
                <a:cs typeface="Raleway"/>
                <a:sym typeface="Raleway"/>
              </a:defRPr>
            </a:lvl1pPr>
            <a:lvl2pPr lvl="1" algn="ctr" rtl="0">
              <a:lnSpc>
                <a:spcPct val="100000"/>
              </a:lnSpc>
              <a:spcBef>
                <a:spcPts val="0"/>
              </a:spcBef>
              <a:spcAft>
                <a:spcPts val="0"/>
              </a:spcAft>
              <a:buSzPts val="2500"/>
              <a:buFont typeface="Raleway"/>
              <a:buNone/>
              <a:defRPr sz="2500">
                <a:latin typeface="Raleway"/>
                <a:ea typeface="Raleway"/>
                <a:cs typeface="Raleway"/>
                <a:sym typeface="Raleway"/>
              </a:defRPr>
            </a:lvl2pPr>
            <a:lvl3pPr lvl="2" algn="ctr" rtl="0">
              <a:lnSpc>
                <a:spcPct val="100000"/>
              </a:lnSpc>
              <a:spcBef>
                <a:spcPts val="0"/>
              </a:spcBef>
              <a:spcAft>
                <a:spcPts val="0"/>
              </a:spcAft>
              <a:buSzPts val="2500"/>
              <a:buFont typeface="Raleway"/>
              <a:buNone/>
              <a:defRPr sz="2500">
                <a:latin typeface="Raleway"/>
                <a:ea typeface="Raleway"/>
                <a:cs typeface="Raleway"/>
                <a:sym typeface="Raleway"/>
              </a:defRPr>
            </a:lvl3pPr>
            <a:lvl4pPr lvl="3" algn="ctr" rtl="0">
              <a:lnSpc>
                <a:spcPct val="100000"/>
              </a:lnSpc>
              <a:spcBef>
                <a:spcPts val="0"/>
              </a:spcBef>
              <a:spcAft>
                <a:spcPts val="0"/>
              </a:spcAft>
              <a:buSzPts val="2500"/>
              <a:buFont typeface="Raleway"/>
              <a:buNone/>
              <a:defRPr sz="2500">
                <a:latin typeface="Raleway"/>
                <a:ea typeface="Raleway"/>
                <a:cs typeface="Raleway"/>
                <a:sym typeface="Raleway"/>
              </a:defRPr>
            </a:lvl4pPr>
            <a:lvl5pPr lvl="4" algn="ctr" rtl="0">
              <a:lnSpc>
                <a:spcPct val="100000"/>
              </a:lnSpc>
              <a:spcBef>
                <a:spcPts val="0"/>
              </a:spcBef>
              <a:spcAft>
                <a:spcPts val="0"/>
              </a:spcAft>
              <a:buSzPts val="2500"/>
              <a:buFont typeface="Raleway"/>
              <a:buNone/>
              <a:defRPr sz="2500">
                <a:latin typeface="Raleway"/>
                <a:ea typeface="Raleway"/>
                <a:cs typeface="Raleway"/>
                <a:sym typeface="Raleway"/>
              </a:defRPr>
            </a:lvl5pPr>
            <a:lvl6pPr lvl="5" algn="ctr" rtl="0">
              <a:lnSpc>
                <a:spcPct val="100000"/>
              </a:lnSpc>
              <a:spcBef>
                <a:spcPts val="0"/>
              </a:spcBef>
              <a:spcAft>
                <a:spcPts val="0"/>
              </a:spcAft>
              <a:buSzPts val="2500"/>
              <a:buFont typeface="Raleway"/>
              <a:buNone/>
              <a:defRPr sz="2500">
                <a:latin typeface="Raleway"/>
                <a:ea typeface="Raleway"/>
                <a:cs typeface="Raleway"/>
                <a:sym typeface="Raleway"/>
              </a:defRPr>
            </a:lvl6pPr>
            <a:lvl7pPr lvl="6" algn="ctr" rtl="0">
              <a:lnSpc>
                <a:spcPct val="100000"/>
              </a:lnSpc>
              <a:spcBef>
                <a:spcPts val="0"/>
              </a:spcBef>
              <a:spcAft>
                <a:spcPts val="0"/>
              </a:spcAft>
              <a:buSzPts val="2500"/>
              <a:buFont typeface="Raleway"/>
              <a:buNone/>
              <a:defRPr sz="2500">
                <a:latin typeface="Raleway"/>
                <a:ea typeface="Raleway"/>
                <a:cs typeface="Raleway"/>
                <a:sym typeface="Raleway"/>
              </a:defRPr>
            </a:lvl7pPr>
            <a:lvl8pPr lvl="7" algn="ctr" rtl="0">
              <a:lnSpc>
                <a:spcPct val="100000"/>
              </a:lnSpc>
              <a:spcBef>
                <a:spcPts val="0"/>
              </a:spcBef>
              <a:spcAft>
                <a:spcPts val="0"/>
              </a:spcAft>
              <a:buSzPts val="2500"/>
              <a:buFont typeface="Raleway"/>
              <a:buNone/>
              <a:defRPr sz="2500">
                <a:latin typeface="Raleway"/>
                <a:ea typeface="Raleway"/>
                <a:cs typeface="Raleway"/>
                <a:sym typeface="Raleway"/>
              </a:defRPr>
            </a:lvl8pPr>
            <a:lvl9pPr lvl="8" algn="ctr" rtl="0">
              <a:lnSpc>
                <a:spcPct val="100000"/>
              </a:lnSpc>
              <a:spcBef>
                <a:spcPts val="0"/>
              </a:spcBef>
              <a:spcAft>
                <a:spcPts val="0"/>
              </a:spcAft>
              <a:buSzPts val="2500"/>
              <a:buFont typeface="Raleway"/>
              <a:buNone/>
              <a:defRPr sz="2500">
                <a:latin typeface="Raleway"/>
                <a:ea typeface="Raleway"/>
                <a:cs typeface="Raleway"/>
                <a:sym typeface="Raleway"/>
              </a:defRPr>
            </a:lvl9pPr>
          </a:lstStyle>
          <a:p>
            <a:endParaRPr/>
          </a:p>
        </p:txBody>
      </p:sp>
      <p:sp>
        <p:nvSpPr>
          <p:cNvPr id="301" name="Google Shape;301;p21"/>
          <p:cNvSpPr txBox="1">
            <a:spLocks noGrp="1"/>
          </p:cNvSpPr>
          <p:nvPr>
            <p:ph type="subTitle" idx="3"/>
          </p:nvPr>
        </p:nvSpPr>
        <p:spPr>
          <a:xfrm>
            <a:off x="1555575" y="3711761"/>
            <a:ext cx="3448200" cy="374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2" name="Google Shape;302;p21"/>
          <p:cNvSpPr txBox="1">
            <a:spLocks noGrp="1"/>
          </p:cNvSpPr>
          <p:nvPr>
            <p:ph type="subTitle" idx="4"/>
          </p:nvPr>
        </p:nvSpPr>
        <p:spPr>
          <a:xfrm>
            <a:off x="4140232" y="2180686"/>
            <a:ext cx="3448200" cy="37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3" name="Google Shape;303;p21"/>
          <p:cNvSpPr txBox="1">
            <a:spLocks noGrp="1"/>
          </p:cNvSpPr>
          <p:nvPr>
            <p:ph type="title"/>
          </p:nvPr>
        </p:nvSpPr>
        <p:spPr>
          <a:xfrm>
            <a:off x="1400100" y="604850"/>
            <a:ext cx="634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04" name="Google Shape;304;p21"/>
          <p:cNvGrpSpPr/>
          <p:nvPr/>
        </p:nvGrpSpPr>
        <p:grpSpPr>
          <a:xfrm>
            <a:off x="7409206" y="460155"/>
            <a:ext cx="975170" cy="156026"/>
            <a:chOff x="7456831" y="4605318"/>
            <a:chExt cx="975170" cy="156026"/>
          </a:xfrm>
        </p:grpSpPr>
        <p:sp>
          <p:nvSpPr>
            <p:cNvPr id="305" name="Google Shape;305;p21"/>
            <p:cNvSpPr/>
            <p:nvPr/>
          </p:nvSpPr>
          <p:spPr>
            <a:xfrm>
              <a:off x="7456831" y="4605318"/>
              <a:ext cx="975170" cy="156026"/>
            </a:xfrm>
            <a:custGeom>
              <a:avLst/>
              <a:gdLst/>
              <a:ahLst/>
              <a:cxnLst/>
              <a:rect l="l" t="t" r="r" b="b"/>
              <a:pathLst>
                <a:path w="45590" h="4893" extrusionOk="0">
                  <a:moveTo>
                    <a:pt x="0" y="1"/>
                  </a:moveTo>
                  <a:lnTo>
                    <a:pt x="0" y="4893"/>
                  </a:lnTo>
                  <a:lnTo>
                    <a:pt x="45590" y="4893"/>
                  </a:lnTo>
                  <a:lnTo>
                    <a:pt x="45590" y="1"/>
                  </a:lnTo>
                  <a:close/>
                </a:path>
              </a:pathLst>
            </a:custGeom>
            <a:solidFill>
              <a:schemeClr val="accen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 name="Google Shape;306;p21"/>
            <p:cNvGrpSpPr/>
            <p:nvPr/>
          </p:nvGrpSpPr>
          <p:grpSpPr>
            <a:xfrm>
              <a:off x="7492236" y="4631877"/>
              <a:ext cx="562181" cy="107388"/>
              <a:chOff x="6832025" y="2584483"/>
              <a:chExt cx="431484" cy="82416"/>
            </a:xfrm>
          </p:grpSpPr>
          <p:sp>
            <p:nvSpPr>
              <p:cNvPr id="307" name="Google Shape;307;p21"/>
              <p:cNvSpPr/>
              <p:nvPr/>
            </p:nvSpPr>
            <p:spPr>
              <a:xfrm>
                <a:off x="6832025" y="2584483"/>
                <a:ext cx="36549" cy="82416"/>
              </a:xfrm>
              <a:custGeom>
                <a:avLst/>
                <a:gdLst/>
                <a:ahLst/>
                <a:cxnLst/>
                <a:rect l="l" t="t" r="r" b="b"/>
                <a:pathLst>
                  <a:path w="1493" h="3367" extrusionOk="0">
                    <a:moveTo>
                      <a:pt x="1" y="1"/>
                    </a:moveTo>
                    <a:lnTo>
                      <a:pt x="1" y="3366"/>
                    </a:lnTo>
                    <a:lnTo>
                      <a:pt x="1493" y="3366"/>
                    </a:lnTo>
                    <a:lnTo>
                      <a:pt x="14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1"/>
              <p:cNvSpPr/>
              <p:nvPr/>
            </p:nvSpPr>
            <p:spPr>
              <a:xfrm>
                <a:off x="6886395"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1"/>
              <p:cNvSpPr/>
              <p:nvPr/>
            </p:nvSpPr>
            <p:spPr>
              <a:xfrm>
                <a:off x="6945832" y="2584483"/>
                <a:ext cx="36549" cy="82416"/>
              </a:xfrm>
              <a:custGeom>
                <a:avLst/>
                <a:gdLst/>
                <a:ahLst/>
                <a:cxnLst/>
                <a:rect l="l" t="t" r="r" b="b"/>
                <a:pathLst>
                  <a:path w="1493" h="3367" extrusionOk="0">
                    <a:moveTo>
                      <a:pt x="1" y="1"/>
                    </a:moveTo>
                    <a:lnTo>
                      <a:pt x="1" y="3366"/>
                    </a:lnTo>
                    <a:lnTo>
                      <a:pt x="1493" y="3366"/>
                    </a:lnTo>
                    <a:lnTo>
                      <a:pt x="14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1"/>
              <p:cNvSpPr/>
              <p:nvPr/>
            </p:nvSpPr>
            <p:spPr>
              <a:xfrm>
                <a:off x="7000202"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1"/>
              <p:cNvSpPr/>
              <p:nvPr/>
            </p:nvSpPr>
            <p:spPr>
              <a:xfrm>
                <a:off x="7057094" y="2584483"/>
                <a:ext cx="37405" cy="82416"/>
              </a:xfrm>
              <a:custGeom>
                <a:avLst/>
                <a:gdLst/>
                <a:ahLst/>
                <a:cxnLst/>
                <a:rect l="l" t="t" r="r" b="b"/>
                <a:pathLst>
                  <a:path w="1528" h="3367" extrusionOk="0">
                    <a:moveTo>
                      <a:pt x="1" y="1"/>
                    </a:moveTo>
                    <a:lnTo>
                      <a:pt x="1"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1"/>
              <p:cNvSpPr/>
              <p:nvPr/>
            </p:nvSpPr>
            <p:spPr>
              <a:xfrm>
                <a:off x="7112321"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1"/>
              <p:cNvSpPr/>
              <p:nvPr/>
            </p:nvSpPr>
            <p:spPr>
              <a:xfrm>
                <a:off x="7170926"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1"/>
              <p:cNvSpPr/>
              <p:nvPr/>
            </p:nvSpPr>
            <p:spPr>
              <a:xfrm>
                <a:off x="7226128"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5" name="Google Shape;315;p21"/>
          <p:cNvSpPr txBox="1">
            <a:spLocks noGrp="1"/>
          </p:cNvSpPr>
          <p:nvPr>
            <p:ph type="subTitle" idx="5"/>
          </p:nvPr>
        </p:nvSpPr>
        <p:spPr>
          <a:xfrm rot="5400000">
            <a:off x="-676375" y="1436825"/>
            <a:ext cx="2123100" cy="201900"/>
          </a:xfrm>
          <a:prstGeom prst="rect">
            <a:avLst/>
          </a:prstGeom>
        </p:spPr>
        <p:txBody>
          <a:bodyPr spcFirstLastPara="1" wrap="square" lIns="91425" tIns="91425" rIns="91425" bIns="91425" anchor="ctr"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316" name="Google Shape;316;p21"/>
          <p:cNvSpPr txBox="1">
            <a:spLocks noGrp="1"/>
          </p:cNvSpPr>
          <p:nvPr>
            <p:ph type="subTitle" idx="6"/>
          </p:nvPr>
        </p:nvSpPr>
        <p:spPr>
          <a:xfrm rot="5400000">
            <a:off x="-559825" y="3621325"/>
            <a:ext cx="1890000" cy="20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sz="1100"/>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grpSp>
        <p:nvGrpSpPr>
          <p:cNvPr id="317" name="Google Shape;317;p21"/>
          <p:cNvGrpSpPr/>
          <p:nvPr/>
        </p:nvGrpSpPr>
        <p:grpSpPr>
          <a:xfrm>
            <a:off x="-28650" y="272100"/>
            <a:ext cx="9201300" cy="4599300"/>
            <a:chOff x="-28650" y="272100"/>
            <a:chExt cx="9201300" cy="4599300"/>
          </a:xfrm>
        </p:grpSpPr>
        <p:cxnSp>
          <p:nvCxnSpPr>
            <p:cNvPr id="318" name="Google Shape;318;p21"/>
            <p:cNvCxnSpPr/>
            <p:nvPr/>
          </p:nvCxnSpPr>
          <p:spPr>
            <a:xfrm>
              <a:off x="-28650" y="272150"/>
              <a:ext cx="9201300" cy="0"/>
            </a:xfrm>
            <a:prstGeom prst="straightConnector1">
              <a:avLst/>
            </a:prstGeom>
            <a:noFill/>
            <a:ln w="9525" cap="flat" cmpd="sng">
              <a:solidFill>
                <a:srgbClr val="000000"/>
              </a:solidFill>
              <a:prstDash val="solid"/>
              <a:round/>
              <a:headEnd type="none" w="med" len="med"/>
              <a:tailEnd type="none" w="med" len="med"/>
            </a:ln>
          </p:spPr>
        </p:cxnSp>
        <p:cxnSp>
          <p:nvCxnSpPr>
            <p:cNvPr id="319" name="Google Shape;319;p21"/>
            <p:cNvCxnSpPr/>
            <p:nvPr/>
          </p:nvCxnSpPr>
          <p:spPr>
            <a:xfrm rot="10800000">
              <a:off x="59547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320" name="Google Shape;320;p21"/>
            <p:cNvCxnSpPr/>
            <p:nvPr/>
          </p:nvCxnSpPr>
          <p:spPr>
            <a:xfrm rot="10800000">
              <a:off x="854852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321" name="Google Shape;321;p21"/>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3">
  <p:cSld name="CUSTOM_18">
    <p:spTree>
      <p:nvGrpSpPr>
        <p:cNvPr id="1" name="Shape 339"/>
        <p:cNvGrpSpPr/>
        <p:nvPr/>
      </p:nvGrpSpPr>
      <p:grpSpPr>
        <a:xfrm>
          <a:off x="0" y="0"/>
          <a:ext cx="0" cy="0"/>
          <a:chOff x="0" y="0"/>
          <a:chExt cx="0" cy="0"/>
        </a:xfrm>
      </p:grpSpPr>
      <p:sp>
        <p:nvSpPr>
          <p:cNvPr id="340" name="Google Shape;340;p23"/>
          <p:cNvSpPr txBox="1">
            <a:spLocks noGrp="1"/>
          </p:cNvSpPr>
          <p:nvPr>
            <p:ph type="subTitle" idx="1"/>
          </p:nvPr>
        </p:nvSpPr>
        <p:spPr>
          <a:xfrm rot="5400000">
            <a:off x="-676375" y="1436825"/>
            <a:ext cx="2123100" cy="201900"/>
          </a:xfrm>
          <a:prstGeom prst="rect">
            <a:avLst/>
          </a:prstGeom>
        </p:spPr>
        <p:txBody>
          <a:bodyPr spcFirstLastPara="1" wrap="square" lIns="91425" tIns="91425" rIns="91425" bIns="91425" anchor="ctr"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341" name="Google Shape;341;p23"/>
          <p:cNvSpPr txBox="1">
            <a:spLocks noGrp="1"/>
          </p:cNvSpPr>
          <p:nvPr>
            <p:ph type="subTitle" idx="2"/>
          </p:nvPr>
        </p:nvSpPr>
        <p:spPr>
          <a:xfrm rot="5400000">
            <a:off x="-559825" y="3621325"/>
            <a:ext cx="1890000" cy="20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sz="1100"/>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sp>
        <p:nvSpPr>
          <p:cNvPr id="342" name="Google Shape;342;p23"/>
          <p:cNvSpPr txBox="1">
            <a:spLocks noGrp="1"/>
          </p:cNvSpPr>
          <p:nvPr>
            <p:ph type="title"/>
          </p:nvPr>
        </p:nvSpPr>
        <p:spPr>
          <a:xfrm>
            <a:off x="1400100" y="604850"/>
            <a:ext cx="634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3" name="Google Shape;343;p23"/>
          <p:cNvSpPr txBox="1">
            <a:spLocks noGrp="1"/>
          </p:cNvSpPr>
          <p:nvPr>
            <p:ph type="subTitle" idx="3"/>
          </p:nvPr>
        </p:nvSpPr>
        <p:spPr>
          <a:xfrm>
            <a:off x="974063" y="1211350"/>
            <a:ext cx="3597900" cy="339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344" name="Google Shape;344;p23"/>
          <p:cNvSpPr txBox="1">
            <a:spLocks noGrp="1"/>
          </p:cNvSpPr>
          <p:nvPr>
            <p:ph type="subTitle" idx="4"/>
          </p:nvPr>
        </p:nvSpPr>
        <p:spPr>
          <a:xfrm>
            <a:off x="4572045" y="1211350"/>
            <a:ext cx="3597900" cy="339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345" name="Google Shape;345;p23"/>
          <p:cNvSpPr/>
          <p:nvPr/>
        </p:nvSpPr>
        <p:spPr>
          <a:xfrm rot="10800000">
            <a:off x="8080713" y="4431211"/>
            <a:ext cx="351497" cy="348221"/>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28650" y="272100"/>
            <a:ext cx="9201300" cy="4599300"/>
            <a:chOff x="-28650" y="272100"/>
            <a:chExt cx="9201300" cy="4599300"/>
          </a:xfrm>
        </p:grpSpPr>
        <p:cxnSp>
          <p:nvCxnSpPr>
            <p:cNvPr id="347" name="Google Shape;347;p23"/>
            <p:cNvCxnSpPr/>
            <p:nvPr/>
          </p:nvCxnSpPr>
          <p:spPr>
            <a:xfrm>
              <a:off x="-28650" y="272150"/>
              <a:ext cx="9201300" cy="0"/>
            </a:xfrm>
            <a:prstGeom prst="straightConnector1">
              <a:avLst/>
            </a:prstGeom>
            <a:noFill/>
            <a:ln w="9525" cap="flat" cmpd="sng">
              <a:solidFill>
                <a:srgbClr val="000000"/>
              </a:solidFill>
              <a:prstDash val="solid"/>
              <a:round/>
              <a:headEnd type="none" w="med" len="med"/>
              <a:tailEnd type="none" w="med" len="med"/>
            </a:ln>
          </p:spPr>
        </p:cxnSp>
        <p:cxnSp>
          <p:nvCxnSpPr>
            <p:cNvPr id="348" name="Google Shape;348;p23"/>
            <p:cNvCxnSpPr/>
            <p:nvPr/>
          </p:nvCxnSpPr>
          <p:spPr>
            <a:xfrm rot="10800000">
              <a:off x="59547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349" name="Google Shape;349;p23"/>
            <p:cNvCxnSpPr/>
            <p:nvPr/>
          </p:nvCxnSpPr>
          <p:spPr>
            <a:xfrm rot="10800000">
              <a:off x="854852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350" name="Google Shape;350;p23"/>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blipFill>
          <a:blip r:embed="rId2">
            <a:alphaModFix/>
          </a:blip>
          <a:stretch>
            <a:fillRect/>
          </a:stretch>
        </a:blipFill>
        <a:effectLst/>
      </p:bgPr>
    </p:bg>
    <p:spTree>
      <p:nvGrpSpPr>
        <p:cNvPr id="1" name="Shape 351"/>
        <p:cNvGrpSpPr/>
        <p:nvPr/>
      </p:nvGrpSpPr>
      <p:grpSpPr>
        <a:xfrm>
          <a:off x="0" y="0"/>
          <a:ext cx="0" cy="0"/>
          <a:chOff x="0" y="0"/>
          <a:chExt cx="0" cy="0"/>
        </a:xfrm>
      </p:grpSpPr>
      <p:sp>
        <p:nvSpPr>
          <p:cNvPr id="352" name="Google Shape;352;p24"/>
          <p:cNvSpPr txBox="1">
            <a:spLocks noGrp="1"/>
          </p:cNvSpPr>
          <p:nvPr>
            <p:ph type="title"/>
          </p:nvPr>
        </p:nvSpPr>
        <p:spPr>
          <a:xfrm>
            <a:off x="1012763" y="2585197"/>
            <a:ext cx="2336400" cy="40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atin typeface="Raleway"/>
                <a:ea typeface="Raleway"/>
                <a:cs typeface="Raleway"/>
                <a:sym typeface="Raleway"/>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3" name="Google Shape;353;p24"/>
          <p:cNvSpPr txBox="1">
            <a:spLocks noGrp="1"/>
          </p:cNvSpPr>
          <p:nvPr>
            <p:ph type="subTitle" idx="1"/>
          </p:nvPr>
        </p:nvSpPr>
        <p:spPr>
          <a:xfrm>
            <a:off x="1012763" y="2990799"/>
            <a:ext cx="2336400" cy="76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4" name="Google Shape;354;p24"/>
          <p:cNvSpPr txBox="1">
            <a:spLocks noGrp="1"/>
          </p:cNvSpPr>
          <p:nvPr>
            <p:ph type="title" idx="2"/>
          </p:nvPr>
        </p:nvSpPr>
        <p:spPr>
          <a:xfrm>
            <a:off x="3403800" y="2585197"/>
            <a:ext cx="2336400" cy="40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atin typeface="Raleway"/>
                <a:ea typeface="Raleway"/>
                <a:cs typeface="Raleway"/>
                <a:sym typeface="Raleway"/>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5" name="Google Shape;355;p24"/>
          <p:cNvSpPr txBox="1">
            <a:spLocks noGrp="1"/>
          </p:cNvSpPr>
          <p:nvPr>
            <p:ph type="subTitle" idx="3"/>
          </p:nvPr>
        </p:nvSpPr>
        <p:spPr>
          <a:xfrm>
            <a:off x="3403800" y="2990799"/>
            <a:ext cx="2336400" cy="76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6" name="Google Shape;356;p24"/>
          <p:cNvSpPr txBox="1">
            <a:spLocks noGrp="1"/>
          </p:cNvSpPr>
          <p:nvPr>
            <p:ph type="title" idx="4"/>
          </p:nvPr>
        </p:nvSpPr>
        <p:spPr>
          <a:xfrm>
            <a:off x="5794838" y="2585197"/>
            <a:ext cx="2336400" cy="40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atin typeface="Raleway"/>
                <a:ea typeface="Raleway"/>
                <a:cs typeface="Raleway"/>
                <a:sym typeface="Raleway"/>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7" name="Google Shape;357;p24"/>
          <p:cNvSpPr txBox="1">
            <a:spLocks noGrp="1"/>
          </p:cNvSpPr>
          <p:nvPr>
            <p:ph type="subTitle" idx="5"/>
          </p:nvPr>
        </p:nvSpPr>
        <p:spPr>
          <a:xfrm>
            <a:off x="5794838" y="2990799"/>
            <a:ext cx="2336400" cy="76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8" name="Google Shape;358;p24"/>
          <p:cNvSpPr txBox="1">
            <a:spLocks noGrp="1"/>
          </p:cNvSpPr>
          <p:nvPr>
            <p:ph type="title" idx="6"/>
          </p:nvPr>
        </p:nvSpPr>
        <p:spPr>
          <a:xfrm>
            <a:off x="1400100" y="604850"/>
            <a:ext cx="634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9" name="Google Shape;359;p24"/>
          <p:cNvSpPr txBox="1">
            <a:spLocks noGrp="1"/>
          </p:cNvSpPr>
          <p:nvPr>
            <p:ph type="subTitle" idx="7"/>
          </p:nvPr>
        </p:nvSpPr>
        <p:spPr>
          <a:xfrm rot="5400000">
            <a:off x="-676375" y="1436825"/>
            <a:ext cx="2123100" cy="201900"/>
          </a:xfrm>
          <a:prstGeom prst="rect">
            <a:avLst/>
          </a:prstGeom>
        </p:spPr>
        <p:txBody>
          <a:bodyPr spcFirstLastPara="1" wrap="square" lIns="91425" tIns="91425" rIns="91425" bIns="91425" anchor="ctr"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360" name="Google Shape;360;p24"/>
          <p:cNvSpPr txBox="1">
            <a:spLocks noGrp="1"/>
          </p:cNvSpPr>
          <p:nvPr>
            <p:ph type="subTitle" idx="8"/>
          </p:nvPr>
        </p:nvSpPr>
        <p:spPr>
          <a:xfrm rot="5400000">
            <a:off x="-559825" y="3621325"/>
            <a:ext cx="1890000" cy="20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sz="1100"/>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grpSp>
        <p:nvGrpSpPr>
          <p:cNvPr id="361" name="Google Shape;361;p24"/>
          <p:cNvGrpSpPr/>
          <p:nvPr/>
        </p:nvGrpSpPr>
        <p:grpSpPr>
          <a:xfrm>
            <a:off x="-28650" y="272100"/>
            <a:ext cx="9201300" cy="4599300"/>
            <a:chOff x="-28650" y="272100"/>
            <a:chExt cx="9201300" cy="4599300"/>
          </a:xfrm>
        </p:grpSpPr>
        <p:cxnSp>
          <p:nvCxnSpPr>
            <p:cNvPr id="362" name="Google Shape;362;p24"/>
            <p:cNvCxnSpPr/>
            <p:nvPr/>
          </p:nvCxnSpPr>
          <p:spPr>
            <a:xfrm>
              <a:off x="-28650" y="272150"/>
              <a:ext cx="9201300" cy="0"/>
            </a:xfrm>
            <a:prstGeom prst="straightConnector1">
              <a:avLst/>
            </a:prstGeom>
            <a:noFill/>
            <a:ln w="9525" cap="flat" cmpd="sng">
              <a:solidFill>
                <a:srgbClr val="000000"/>
              </a:solidFill>
              <a:prstDash val="solid"/>
              <a:round/>
              <a:headEnd type="none" w="med" len="med"/>
              <a:tailEnd type="none" w="med" len="med"/>
            </a:ln>
          </p:spPr>
        </p:cxnSp>
        <p:cxnSp>
          <p:nvCxnSpPr>
            <p:cNvPr id="363" name="Google Shape;363;p24"/>
            <p:cNvCxnSpPr/>
            <p:nvPr/>
          </p:nvCxnSpPr>
          <p:spPr>
            <a:xfrm rot="10800000">
              <a:off x="59547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364" name="Google Shape;364;p24"/>
            <p:cNvCxnSpPr/>
            <p:nvPr/>
          </p:nvCxnSpPr>
          <p:spPr>
            <a:xfrm rot="10800000">
              <a:off x="854852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365" name="Google Shape;365;p24"/>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366"/>
        <p:cNvGrpSpPr/>
        <p:nvPr/>
      </p:nvGrpSpPr>
      <p:grpSpPr>
        <a:xfrm>
          <a:off x="0" y="0"/>
          <a:ext cx="0" cy="0"/>
          <a:chOff x="0" y="0"/>
          <a:chExt cx="0" cy="0"/>
        </a:xfrm>
      </p:grpSpPr>
      <p:sp>
        <p:nvSpPr>
          <p:cNvPr id="367" name="Google Shape;367;p25"/>
          <p:cNvSpPr txBox="1">
            <a:spLocks noGrp="1"/>
          </p:cNvSpPr>
          <p:nvPr>
            <p:ph type="title"/>
          </p:nvPr>
        </p:nvSpPr>
        <p:spPr>
          <a:xfrm>
            <a:off x="1450388" y="1900825"/>
            <a:ext cx="2867100" cy="49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atin typeface="Raleway"/>
                <a:ea typeface="Raleway"/>
                <a:cs typeface="Raleway"/>
                <a:sym typeface="Raleway"/>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68" name="Google Shape;368;p25"/>
          <p:cNvSpPr txBox="1">
            <a:spLocks noGrp="1"/>
          </p:cNvSpPr>
          <p:nvPr>
            <p:ph type="subTitle" idx="1"/>
          </p:nvPr>
        </p:nvSpPr>
        <p:spPr>
          <a:xfrm>
            <a:off x="1764775" y="2385500"/>
            <a:ext cx="2238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9" name="Google Shape;369;p25"/>
          <p:cNvSpPr txBox="1">
            <a:spLocks noGrp="1"/>
          </p:cNvSpPr>
          <p:nvPr>
            <p:ph type="title" idx="2"/>
          </p:nvPr>
        </p:nvSpPr>
        <p:spPr>
          <a:xfrm>
            <a:off x="4826515" y="1900825"/>
            <a:ext cx="2867100" cy="49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atin typeface="Raleway"/>
                <a:ea typeface="Raleway"/>
                <a:cs typeface="Raleway"/>
                <a:sym typeface="Raleway"/>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0" name="Google Shape;370;p25"/>
          <p:cNvSpPr txBox="1">
            <a:spLocks noGrp="1"/>
          </p:cNvSpPr>
          <p:nvPr>
            <p:ph type="subTitle" idx="3"/>
          </p:nvPr>
        </p:nvSpPr>
        <p:spPr>
          <a:xfrm>
            <a:off x="5140906" y="2385500"/>
            <a:ext cx="2238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1" name="Google Shape;371;p25"/>
          <p:cNvSpPr txBox="1">
            <a:spLocks noGrp="1"/>
          </p:cNvSpPr>
          <p:nvPr>
            <p:ph type="title" idx="4"/>
          </p:nvPr>
        </p:nvSpPr>
        <p:spPr>
          <a:xfrm>
            <a:off x="1450388" y="3532793"/>
            <a:ext cx="2867100" cy="49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atin typeface="Raleway"/>
                <a:ea typeface="Raleway"/>
                <a:cs typeface="Raleway"/>
                <a:sym typeface="Raleway"/>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2" name="Google Shape;372;p25"/>
          <p:cNvSpPr txBox="1">
            <a:spLocks noGrp="1"/>
          </p:cNvSpPr>
          <p:nvPr>
            <p:ph type="subTitle" idx="5"/>
          </p:nvPr>
        </p:nvSpPr>
        <p:spPr>
          <a:xfrm>
            <a:off x="1764775" y="4016375"/>
            <a:ext cx="2238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3" name="Google Shape;373;p25"/>
          <p:cNvSpPr txBox="1">
            <a:spLocks noGrp="1"/>
          </p:cNvSpPr>
          <p:nvPr>
            <p:ph type="title" idx="6"/>
          </p:nvPr>
        </p:nvSpPr>
        <p:spPr>
          <a:xfrm>
            <a:off x="4826515" y="3532793"/>
            <a:ext cx="2867100" cy="49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atin typeface="Raleway"/>
                <a:ea typeface="Raleway"/>
                <a:cs typeface="Raleway"/>
                <a:sym typeface="Raleway"/>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4" name="Google Shape;374;p25"/>
          <p:cNvSpPr txBox="1">
            <a:spLocks noGrp="1"/>
          </p:cNvSpPr>
          <p:nvPr>
            <p:ph type="subTitle" idx="7"/>
          </p:nvPr>
        </p:nvSpPr>
        <p:spPr>
          <a:xfrm>
            <a:off x="5140906" y="4016375"/>
            <a:ext cx="2238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5" name="Google Shape;375;p25"/>
          <p:cNvSpPr txBox="1">
            <a:spLocks noGrp="1"/>
          </p:cNvSpPr>
          <p:nvPr>
            <p:ph type="title" idx="8"/>
          </p:nvPr>
        </p:nvSpPr>
        <p:spPr>
          <a:xfrm>
            <a:off x="1400100" y="604850"/>
            <a:ext cx="634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76" name="Google Shape;376;p25"/>
          <p:cNvGrpSpPr/>
          <p:nvPr/>
        </p:nvGrpSpPr>
        <p:grpSpPr>
          <a:xfrm>
            <a:off x="7456831" y="382143"/>
            <a:ext cx="975170" cy="156026"/>
            <a:chOff x="712006" y="4605318"/>
            <a:chExt cx="975170" cy="156026"/>
          </a:xfrm>
        </p:grpSpPr>
        <p:sp>
          <p:nvSpPr>
            <p:cNvPr id="377" name="Google Shape;377;p25"/>
            <p:cNvSpPr/>
            <p:nvPr/>
          </p:nvSpPr>
          <p:spPr>
            <a:xfrm>
              <a:off x="712006" y="4605318"/>
              <a:ext cx="975170" cy="156026"/>
            </a:xfrm>
            <a:custGeom>
              <a:avLst/>
              <a:gdLst/>
              <a:ahLst/>
              <a:cxnLst/>
              <a:rect l="l" t="t" r="r" b="b"/>
              <a:pathLst>
                <a:path w="45590" h="4893" extrusionOk="0">
                  <a:moveTo>
                    <a:pt x="0" y="1"/>
                  </a:moveTo>
                  <a:lnTo>
                    <a:pt x="0" y="4893"/>
                  </a:lnTo>
                  <a:lnTo>
                    <a:pt x="45590" y="4893"/>
                  </a:lnTo>
                  <a:lnTo>
                    <a:pt x="45590"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 name="Google Shape;378;p25"/>
            <p:cNvGrpSpPr/>
            <p:nvPr/>
          </p:nvGrpSpPr>
          <p:grpSpPr>
            <a:xfrm>
              <a:off x="747411" y="4631877"/>
              <a:ext cx="562181" cy="107388"/>
              <a:chOff x="6832025" y="2584483"/>
              <a:chExt cx="431484" cy="82416"/>
            </a:xfrm>
          </p:grpSpPr>
          <p:sp>
            <p:nvSpPr>
              <p:cNvPr id="379" name="Google Shape;379;p25"/>
              <p:cNvSpPr/>
              <p:nvPr/>
            </p:nvSpPr>
            <p:spPr>
              <a:xfrm>
                <a:off x="6832025" y="2584483"/>
                <a:ext cx="36549" cy="82416"/>
              </a:xfrm>
              <a:custGeom>
                <a:avLst/>
                <a:gdLst/>
                <a:ahLst/>
                <a:cxnLst/>
                <a:rect l="l" t="t" r="r" b="b"/>
                <a:pathLst>
                  <a:path w="1493" h="3367" extrusionOk="0">
                    <a:moveTo>
                      <a:pt x="1" y="1"/>
                    </a:moveTo>
                    <a:lnTo>
                      <a:pt x="1" y="3366"/>
                    </a:lnTo>
                    <a:lnTo>
                      <a:pt x="1493" y="3366"/>
                    </a:lnTo>
                    <a:lnTo>
                      <a:pt x="14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5"/>
              <p:cNvSpPr/>
              <p:nvPr/>
            </p:nvSpPr>
            <p:spPr>
              <a:xfrm>
                <a:off x="6886395"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5"/>
              <p:cNvSpPr/>
              <p:nvPr/>
            </p:nvSpPr>
            <p:spPr>
              <a:xfrm>
                <a:off x="6945832" y="2584483"/>
                <a:ext cx="36549" cy="82416"/>
              </a:xfrm>
              <a:custGeom>
                <a:avLst/>
                <a:gdLst/>
                <a:ahLst/>
                <a:cxnLst/>
                <a:rect l="l" t="t" r="r" b="b"/>
                <a:pathLst>
                  <a:path w="1493" h="3367" extrusionOk="0">
                    <a:moveTo>
                      <a:pt x="1" y="1"/>
                    </a:moveTo>
                    <a:lnTo>
                      <a:pt x="1" y="3366"/>
                    </a:lnTo>
                    <a:lnTo>
                      <a:pt x="1493" y="3366"/>
                    </a:lnTo>
                    <a:lnTo>
                      <a:pt x="14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5"/>
              <p:cNvSpPr/>
              <p:nvPr/>
            </p:nvSpPr>
            <p:spPr>
              <a:xfrm>
                <a:off x="7000202"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5"/>
              <p:cNvSpPr/>
              <p:nvPr/>
            </p:nvSpPr>
            <p:spPr>
              <a:xfrm>
                <a:off x="7057094" y="2584483"/>
                <a:ext cx="37405" cy="82416"/>
              </a:xfrm>
              <a:custGeom>
                <a:avLst/>
                <a:gdLst/>
                <a:ahLst/>
                <a:cxnLst/>
                <a:rect l="l" t="t" r="r" b="b"/>
                <a:pathLst>
                  <a:path w="1528" h="3367" extrusionOk="0">
                    <a:moveTo>
                      <a:pt x="1" y="1"/>
                    </a:moveTo>
                    <a:lnTo>
                      <a:pt x="1" y="3366"/>
                    </a:lnTo>
                    <a:lnTo>
                      <a:pt x="1527" y="3366"/>
                    </a:lnTo>
                    <a:lnTo>
                      <a:pt x="1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5"/>
              <p:cNvSpPr/>
              <p:nvPr/>
            </p:nvSpPr>
            <p:spPr>
              <a:xfrm>
                <a:off x="7112321"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5"/>
              <p:cNvSpPr/>
              <p:nvPr/>
            </p:nvSpPr>
            <p:spPr>
              <a:xfrm>
                <a:off x="7170926"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5"/>
              <p:cNvSpPr/>
              <p:nvPr/>
            </p:nvSpPr>
            <p:spPr>
              <a:xfrm>
                <a:off x="7226128"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7" name="Google Shape;387;p25"/>
          <p:cNvSpPr/>
          <p:nvPr/>
        </p:nvSpPr>
        <p:spPr>
          <a:xfrm rot="10800000">
            <a:off x="711996" y="4467253"/>
            <a:ext cx="296879" cy="294098"/>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5"/>
          <p:cNvSpPr txBox="1">
            <a:spLocks noGrp="1"/>
          </p:cNvSpPr>
          <p:nvPr>
            <p:ph type="subTitle" idx="9"/>
          </p:nvPr>
        </p:nvSpPr>
        <p:spPr>
          <a:xfrm rot="5400000">
            <a:off x="-676375" y="1436825"/>
            <a:ext cx="2123100" cy="201900"/>
          </a:xfrm>
          <a:prstGeom prst="rect">
            <a:avLst/>
          </a:prstGeom>
        </p:spPr>
        <p:txBody>
          <a:bodyPr spcFirstLastPara="1" wrap="square" lIns="91425" tIns="91425" rIns="91425" bIns="91425" anchor="ctr"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389" name="Google Shape;389;p25"/>
          <p:cNvSpPr txBox="1">
            <a:spLocks noGrp="1"/>
          </p:cNvSpPr>
          <p:nvPr>
            <p:ph type="subTitle" idx="13"/>
          </p:nvPr>
        </p:nvSpPr>
        <p:spPr>
          <a:xfrm rot="5400000">
            <a:off x="-559825" y="3621325"/>
            <a:ext cx="1890000" cy="20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sz="1100"/>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grpSp>
        <p:nvGrpSpPr>
          <p:cNvPr id="390" name="Google Shape;390;p25"/>
          <p:cNvGrpSpPr/>
          <p:nvPr/>
        </p:nvGrpSpPr>
        <p:grpSpPr>
          <a:xfrm>
            <a:off x="-28650" y="272100"/>
            <a:ext cx="9201300" cy="4599300"/>
            <a:chOff x="-28650" y="272100"/>
            <a:chExt cx="9201300" cy="4599300"/>
          </a:xfrm>
        </p:grpSpPr>
        <p:cxnSp>
          <p:nvCxnSpPr>
            <p:cNvPr id="391" name="Google Shape;391;p25"/>
            <p:cNvCxnSpPr/>
            <p:nvPr/>
          </p:nvCxnSpPr>
          <p:spPr>
            <a:xfrm>
              <a:off x="-28650" y="272150"/>
              <a:ext cx="9201300" cy="0"/>
            </a:xfrm>
            <a:prstGeom prst="straightConnector1">
              <a:avLst/>
            </a:prstGeom>
            <a:noFill/>
            <a:ln w="9525" cap="flat" cmpd="sng">
              <a:solidFill>
                <a:srgbClr val="000000"/>
              </a:solidFill>
              <a:prstDash val="solid"/>
              <a:round/>
              <a:headEnd type="none" w="med" len="med"/>
              <a:tailEnd type="none" w="med" len="med"/>
            </a:ln>
          </p:spPr>
        </p:cxnSp>
        <p:cxnSp>
          <p:nvCxnSpPr>
            <p:cNvPr id="392" name="Google Shape;392;p25"/>
            <p:cNvCxnSpPr/>
            <p:nvPr/>
          </p:nvCxnSpPr>
          <p:spPr>
            <a:xfrm rot="10800000">
              <a:off x="59547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393" name="Google Shape;393;p25"/>
            <p:cNvCxnSpPr/>
            <p:nvPr/>
          </p:nvCxnSpPr>
          <p:spPr>
            <a:xfrm rot="10800000">
              <a:off x="854852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394" name="Google Shape;394;p25"/>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395"/>
        <p:cNvGrpSpPr/>
        <p:nvPr/>
      </p:nvGrpSpPr>
      <p:grpSpPr>
        <a:xfrm>
          <a:off x="0" y="0"/>
          <a:ext cx="0" cy="0"/>
          <a:chOff x="0" y="0"/>
          <a:chExt cx="0" cy="0"/>
        </a:xfrm>
      </p:grpSpPr>
      <p:sp>
        <p:nvSpPr>
          <p:cNvPr id="396" name="Google Shape;396;p26"/>
          <p:cNvSpPr txBox="1">
            <a:spLocks noGrp="1"/>
          </p:cNvSpPr>
          <p:nvPr>
            <p:ph type="title"/>
          </p:nvPr>
        </p:nvSpPr>
        <p:spPr>
          <a:xfrm>
            <a:off x="1005725" y="1730475"/>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atin typeface="Raleway"/>
                <a:ea typeface="Raleway"/>
                <a:cs typeface="Raleway"/>
                <a:sym typeface="Raleway"/>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97" name="Google Shape;397;p26"/>
          <p:cNvSpPr txBox="1">
            <a:spLocks noGrp="1"/>
          </p:cNvSpPr>
          <p:nvPr>
            <p:ph type="subTitle" idx="1"/>
          </p:nvPr>
        </p:nvSpPr>
        <p:spPr>
          <a:xfrm>
            <a:off x="1005725" y="22581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8" name="Google Shape;398;p26"/>
          <p:cNvSpPr txBox="1">
            <a:spLocks noGrp="1"/>
          </p:cNvSpPr>
          <p:nvPr>
            <p:ph type="title" idx="2"/>
          </p:nvPr>
        </p:nvSpPr>
        <p:spPr>
          <a:xfrm>
            <a:off x="3419248" y="1730475"/>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atin typeface="Raleway"/>
                <a:ea typeface="Raleway"/>
                <a:cs typeface="Raleway"/>
                <a:sym typeface="Raleway"/>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99" name="Google Shape;399;p26"/>
          <p:cNvSpPr txBox="1">
            <a:spLocks noGrp="1"/>
          </p:cNvSpPr>
          <p:nvPr>
            <p:ph type="subTitle" idx="3"/>
          </p:nvPr>
        </p:nvSpPr>
        <p:spPr>
          <a:xfrm>
            <a:off x="3419244" y="22581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0" name="Google Shape;400;p26"/>
          <p:cNvSpPr txBox="1">
            <a:spLocks noGrp="1"/>
          </p:cNvSpPr>
          <p:nvPr>
            <p:ph type="title" idx="4"/>
          </p:nvPr>
        </p:nvSpPr>
        <p:spPr>
          <a:xfrm>
            <a:off x="1005725" y="340200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atin typeface="Raleway"/>
                <a:ea typeface="Raleway"/>
                <a:cs typeface="Raleway"/>
                <a:sym typeface="Raleway"/>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01" name="Google Shape;401;p26"/>
          <p:cNvSpPr txBox="1">
            <a:spLocks noGrp="1"/>
          </p:cNvSpPr>
          <p:nvPr>
            <p:ph type="subTitle" idx="5"/>
          </p:nvPr>
        </p:nvSpPr>
        <p:spPr>
          <a:xfrm>
            <a:off x="1005725" y="3929700"/>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2" name="Google Shape;402;p26"/>
          <p:cNvSpPr txBox="1">
            <a:spLocks noGrp="1"/>
          </p:cNvSpPr>
          <p:nvPr>
            <p:ph type="title" idx="6"/>
          </p:nvPr>
        </p:nvSpPr>
        <p:spPr>
          <a:xfrm>
            <a:off x="3419244" y="340200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atin typeface="Raleway"/>
                <a:ea typeface="Raleway"/>
                <a:cs typeface="Raleway"/>
                <a:sym typeface="Raleway"/>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03" name="Google Shape;403;p26"/>
          <p:cNvSpPr txBox="1">
            <a:spLocks noGrp="1"/>
          </p:cNvSpPr>
          <p:nvPr>
            <p:ph type="subTitle" idx="7"/>
          </p:nvPr>
        </p:nvSpPr>
        <p:spPr>
          <a:xfrm>
            <a:off x="3419244" y="3929700"/>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4" name="Google Shape;404;p26"/>
          <p:cNvSpPr txBox="1">
            <a:spLocks noGrp="1"/>
          </p:cNvSpPr>
          <p:nvPr>
            <p:ph type="title" idx="8"/>
          </p:nvPr>
        </p:nvSpPr>
        <p:spPr>
          <a:xfrm>
            <a:off x="5832770" y="1730475"/>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atin typeface="Raleway"/>
                <a:ea typeface="Raleway"/>
                <a:cs typeface="Raleway"/>
                <a:sym typeface="Raleway"/>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05" name="Google Shape;405;p26"/>
          <p:cNvSpPr txBox="1">
            <a:spLocks noGrp="1"/>
          </p:cNvSpPr>
          <p:nvPr>
            <p:ph type="subTitle" idx="9"/>
          </p:nvPr>
        </p:nvSpPr>
        <p:spPr>
          <a:xfrm>
            <a:off x="5832770" y="22581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6" name="Google Shape;406;p26"/>
          <p:cNvSpPr txBox="1">
            <a:spLocks noGrp="1"/>
          </p:cNvSpPr>
          <p:nvPr>
            <p:ph type="title" idx="13"/>
          </p:nvPr>
        </p:nvSpPr>
        <p:spPr>
          <a:xfrm>
            <a:off x="5832770" y="340200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atin typeface="Raleway"/>
                <a:ea typeface="Raleway"/>
                <a:cs typeface="Raleway"/>
                <a:sym typeface="Raleway"/>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07" name="Google Shape;407;p26"/>
          <p:cNvSpPr txBox="1">
            <a:spLocks noGrp="1"/>
          </p:cNvSpPr>
          <p:nvPr>
            <p:ph type="subTitle" idx="14"/>
          </p:nvPr>
        </p:nvSpPr>
        <p:spPr>
          <a:xfrm>
            <a:off x="5832770" y="3929700"/>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8" name="Google Shape;408;p26"/>
          <p:cNvSpPr txBox="1">
            <a:spLocks noGrp="1"/>
          </p:cNvSpPr>
          <p:nvPr>
            <p:ph type="title" idx="15"/>
          </p:nvPr>
        </p:nvSpPr>
        <p:spPr>
          <a:xfrm>
            <a:off x="1400100" y="604850"/>
            <a:ext cx="634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409" name="Google Shape;409;p26"/>
          <p:cNvGrpSpPr/>
          <p:nvPr/>
        </p:nvGrpSpPr>
        <p:grpSpPr>
          <a:xfrm>
            <a:off x="8020208" y="396288"/>
            <a:ext cx="411784" cy="383867"/>
            <a:chOff x="712000" y="400050"/>
            <a:chExt cx="539125" cy="502575"/>
          </a:xfrm>
        </p:grpSpPr>
        <p:grpSp>
          <p:nvGrpSpPr>
            <p:cNvPr id="410" name="Google Shape;410;p26"/>
            <p:cNvGrpSpPr/>
            <p:nvPr/>
          </p:nvGrpSpPr>
          <p:grpSpPr>
            <a:xfrm>
              <a:off x="712000" y="400050"/>
              <a:ext cx="353400" cy="353400"/>
              <a:chOff x="1457325" y="419100"/>
              <a:chExt cx="353400" cy="353400"/>
            </a:xfrm>
          </p:grpSpPr>
          <p:sp>
            <p:nvSpPr>
              <p:cNvPr id="411" name="Google Shape;411;p26"/>
              <p:cNvSpPr/>
              <p:nvPr/>
            </p:nvSpPr>
            <p:spPr>
              <a:xfrm>
                <a:off x="1457325" y="419100"/>
                <a:ext cx="353400" cy="353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6"/>
              <p:cNvSpPr/>
              <p:nvPr/>
            </p:nvSpPr>
            <p:spPr>
              <a:xfrm>
                <a:off x="1515775" y="478640"/>
                <a:ext cx="236505" cy="234318"/>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 name="Google Shape;413;p26"/>
            <p:cNvGrpSpPr/>
            <p:nvPr/>
          </p:nvGrpSpPr>
          <p:grpSpPr>
            <a:xfrm>
              <a:off x="1005725" y="657225"/>
              <a:ext cx="245400" cy="245400"/>
              <a:chOff x="904875" y="1114425"/>
              <a:chExt cx="245400" cy="245400"/>
            </a:xfrm>
          </p:grpSpPr>
          <p:sp>
            <p:nvSpPr>
              <p:cNvPr id="414" name="Google Shape;414;p26"/>
              <p:cNvSpPr/>
              <p:nvPr/>
            </p:nvSpPr>
            <p:spPr>
              <a:xfrm>
                <a:off x="904875" y="1114425"/>
                <a:ext cx="245400" cy="245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6"/>
              <p:cNvSpPr/>
              <p:nvPr/>
            </p:nvSpPr>
            <p:spPr>
              <a:xfrm>
                <a:off x="981600" y="1196400"/>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6" name="Google Shape;416;p26"/>
          <p:cNvSpPr txBox="1">
            <a:spLocks noGrp="1"/>
          </p:cNvSpPr>
          <p:nvPr>
            <p:ph type="subTitle" idx="16"/>
          </p:nvPr>
        </p:nvSpPr>
        <p:spPr>
          <a:xfrm rot="5400000">
            <a:off x="-676375" y="1436825"/>
            <a:ext cx="2123100" cy="201900"/>
          </a:xfrm>
          <a:prstGeom prst="rect">
            <a:avLst/>
          </a:prstGeom>
        </p:spPr>
        <p:txBody>
          <a:bodyPr spcFirstLastPara="1" wrap="square" lIns="91425" tIns="91425" rIns="91425" bIns="91425" anchor="ctr"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417" name="Google Shape;417;p26"/>
          <p:cNvSpPr txBox="1">
            <a:spLocks noGrp="1"/>
          </p:cNvSpPr>
          <p:nvPr>
            <p:ph type="subTitle" idx="17"/>
          </p:nvPr>
        </p:nvSpPr>
        <p:spPr>
          <a:xfrm rot="5400000">
            <a:off x="-559825" y="3621325"/>
            <a:ext cx="1890000" cy="20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sz="1100"/>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grpSp>
        <p:nvGrpSpPr>
          <p:cNvPr id="418" name="Google Shape;418;p26"/>
          <p:cNvGrpSpPr/>
          <p:nvPr/>
        </p:nvGrpSpPr>
        <p:grpSpPr>
          <a:xfrm>
            <a:off x="-28650" y="272100"/>
            <a:ext cx="9201300" cy="4599300"/>
            <a:chOff x="-28650" y="272100"/>
            <a:chExt cx="9201300" cy="4599300"/>
          </a:xfrm>
        </p:grpSpPr>
        <p:cxnSp>
          <p:nvCxnSpPr>
            <p:cNvPr id="419" name="Google Shape;419;p26"/>
            <p:cNvCxnSpPr/>
            <p:nvPr/>
          </p:nvCxnSpPr>
          <p:spPr>
            <a:xfrm>
              <a:off x="-28650" y="272150"/>
              <a:ext cx="9201300" cy="0"/>
            </a:xfrm>
            <a:prstGeom prst="straightConnector1">
              <a:avLst/>
            </a:prstGeom>
            <a:noFill/>
            <a:ln w="9525" cap="flat" cmpd="sng">
              <a:solidFill>
                <a:srgbClr val="000000"/>
              </a:solidFill>
              <a:prstDash val="solid"/>
              <a:round/>
              <a:headEnd type="none" w="med" len="med"/>
              <a:tailEnd type="none" w="med" len="med"/>
            </a:ln>
          </p:spPr>
        </p:cxnSp>
        <p:cxnSp>
          <p:nvCxnSpPr>
            <p:cNvPr id="420" name="Google Shape;420;p26"/>
            <p:cNvCxnSpPr/>
            <p:nvPr/>
          </p:nvCxnSpPr>
          <p:spPr>
            <a:xfrm rot="10800000">
              <a:off x="59547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421" name="Google Shape;421;p26"/>
            <p:cNvCxnSpPr/>
            <p:nvPr/>
          </p:nvCxnSpPr>
          <p:spPr>
            <a:xfrm rot="10800000">
              <a:off x="854852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422" name="Google Shape;422;p26"/>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1812412" y="2242350"/>
            <a:ext cx="5519100" cy="65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4019550" y="1012100"/>
            <a:ext cx="1104900" cy="10071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 name="Google Shape;22;p3"/>
          <p:cNvSpPr txBox="1">
            <a:spLocks noGrp="1"/>
          </p:cNvSpPr>
          <p:nvPr>
            <p:ph type="subTitle" idx="1"/>
          </p:nvPr>
        </p:nvSpPr>
        <p:spPr>
          <a:xfrm>
            <a:off x="2270200" y="3723300"/>
            <a:ext cx="4533000" cy="387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solidFill>
                  <a:schemeClr val="accen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3" name="Google Shape;23;p3"/>
          <p:cNvGrpSpPr/>
          <p:nvPr/>
        </p:nvGrpSpPr>
        <p:grpSpPr>
          <a:xfrm>
            <a:off x="7803674" y="274350"/>
            <a:ext cx="740253" cy="263814"/>
            <a:chOff x="8146574" y="4473425"/>
            <a:chExt cx="740253" cy="263814"/>
          </a:xfrm>
        </p:grpSpPr>
        <p:sp>
          <p:nvSpPr>
            <p:cNvPr id="24" name="Google Shape;24;p3"/>
            <p:cNvSpPr/>
            <p:nvPr/>
          </p:nvSpPr>
          <p:spPr>
            <a:xfrm>
              <a:off x="8146574" y="4473425"/>
              <a:ext cx="740253" cy="263814"/>
            </a:xfrm>
            <a:custGeom>
              <a:avLst/>
              <a:gdLst/>
              <a:ahLst/>
              <a:cxnLst/>
              <a:rect l="l" t="t" r="r" b="b"/>
              <a:pathLst>
                <a:path w="46007" h="28590" extrusionOk="0">
                  <a:moveTo>
                    <a:pt x="1" y="0"/>
                  </a:moveTo>
                  <a:lnTo>
                    <a:pt x="1" y="28589"/>
                  </a:lnTo>
                  <a:lnTo>
                    <a:pt x="46007" y="28589"/>
                  </a:lnTo>
                  <a:lnTo>
                    <a:pt x="46007"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8667243" y="4559040"/>
              <a:ext cx="87521" cy="87487"/>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8465662" y="4553691"/>
              <a:ext cx="99914" cy="99985"/>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8264029" y="4603682"/>
              <a:ext cx="99965" cy="12498"/>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3"/>
          <p:cNvSpPr txBox="1">
            <a:spLocks noGrp="1"/>
          </p:cNvSpPr>
          <p:nvPr>
            <p:ph type="subTitle" idx="3"/>
          </p:nvPr>
        </p:nvSpPr>
        <p:spPr>
          <a:xfrm rot="5400000">
            <a:off x="-676375" y="1436825"/>
            <a:ext cx="2123100" cy="201900"/>
          </a:xfrm>
          <a:prstGeom prst="rect">
            <a:avLst/>
          </a:prstGeom>
        </p:spPr>
        <p:txBody>
          <a:bodyPr spcFirstLastPara="1" wrap="square" lIns="91425" tIns="91425" rIns="91425" bIns="91425" anchor="ctr"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29" name="Google Shape;29;p3"/>
          <p:cNvSpPr txBox="1">
            <a:spLocks noGrp="1"/>
          </p:cNvSpPr>
          <p:nvPr>
            <p:ph type="subTitle" idx="4"/>
          </p:nvPr>
        </p:nvSpPr>
        <p:spPr>
          <a:xfrm rot="5400000">
            <a:off x="-559825" y="3621325"/>
            <a:ext cx="1890000" cy="20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sz="1100"/>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grpSp>
        <p:nvGrpSpPr>
          <p:cNvPr id="30" name="Google Shape;30;p3"/>
          <p:cNvGrpSpPr/>
          <p:nvPr/>
        </p:nvGrpSpPr>
        <p:grpSpPr>
          <a:xfrm>
            <a:off x="-28650" y="272100"/>
            <a:ext cx="9201300" cy="4599300"/>
            <a:chOff x="-28650" y="272100"/>
            <a:chExt cx="9201300" cy="4599300"/>
          </a:xfrm>
        </p:grpSpPr>
        <p:cxnSp>
          <p:nvCxnSpPr>
            <p:cNvPr id="31" name="Google Shape;31;p3"/>
            <p:cNvCxnSpPr/>
            <p:nvPr/>
          </p:nvCxnSpPr>
          <p:spPr>
            <a:xfrm>
              <a:off x="-28650" y="272150"/>
              <a:ext cx="9201300" cy="0"/>
            </a:xfrm>
            <a:prstGeom prst="straightConnector1">
              <a:avLst/>
            </a:prstGeom>
            <a:noFill/>
            <a:ln w="9525" cap="flat" cmpd="sng">
              <a:solidFill>
                <a:srgbClr val="000000"/>
              </a:solidFill>
              <a:prstDash val="solid"/>
              <a:round/>
              <a:headEnd type="none" w="med" len="med"/>
              <a:tailEnd type="none" w="med" len="med"/>
            </a:ln>
          </p:spPr>
        </p:cxnSp>
        <p:cxnSp>
          <p:nvCxnSpPr>
            <p:cNvPr id="32" name="Google Shape;32;p3"/>
            <p:cNvCxnSpPr/>
            <p:nvPr/>
          </p:nvCxnSpPr>
          <p:spPr>
            <a:xfrm rot="10800000">
              <a:off x="59547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33" name="Google Shape;33;p3"/>
            <p:cNvCxnSpPr/>
            <p:nvPr/>
          </p:nvCxnSpPr>
          <p:spPr>
            <a:xfrm rot="10800000">
              <a:off x="854852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34" name="Google Shape;34;p3"/>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p:cSld name="BLANK_1_1_1_1_1_1">
    <p:bg>
      <p:bgPr>
        <a:blipFill>
          <a:blip r:embed="rId2">
            <a:alphaModFix/>
          </a:blip>
          <a:stretch>
            <a:fillRect/>
          </a:stretch>
        </a:blipFill>
        <a:effectLst/>
      </p:bgPr>
    </p:bg>
    <p:spTree>
      <p:nvGrpSpPr>
        <p:cNvPr id="1" name="Shape 423"/>
        <p:cNvGrpSpPr/>
        <p:nvPr/>
      </p:nvGrpSpPr>
      <p:grpSpPr>
        <a:xfrm>
          <a:off x="0" y="0"/>
          <a:ext cx="0" cy="0"/>
          <a:chOff x="0" y="0"/>
          <a:chExt cx="0" cy="0"/>
        </a:xfrm>
      </p:grpSpPr>
      <p:sp>
        <p:nvSpPr>
          <p:cNvPr id="424" name="Google Shape;424;p27"/>
          <p:cNvSpPr txBox="1">
            <a:spLocks noGrp="1"/>
          </p:cNvSpPr>
          <p:nvPr>
            <p:ph type="title" hasCustomPrompt="1"/>
          </p:nvPr>
        </p:nvSpPr>
        <p:spPr>
          <a:xfrm>
            <a:off x="1007694" y="657271"/>
            <a:ext cx="3129000" cy="8715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200"/>
              <a:buNone/>
              <a:defRPr sz="5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25" name="Google Shape;425;p27"/>
          <p:cNvSpPr txBox="1">
            <a:spLocks noGrp="1"/>
          </p:cNvSpPr>
          <p:nvPr>
            <p:ph type="subTitle" idx="1"/>
          </p:nvPr>
        </p:nvSpPr>
        <p:spPr>
          <a:xfrm>
            <a:off x="1206444" y="1529716"/>
            <a:ext cx="2731500" cy="350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6" name="Google Shape;426;p27"/>
          <p:cNvSpPr txBox="1">
            <a:spLocks noGrp="1"/>
          </p:cNvSpPr>
          <p:nvPr>
            <p:ph type="title" idx="2" hasCustomPrompt="1"/>
          </p:nvPr>
        </p:nvSpPr>
        <p:spPr>
          <a:xfrm>
            <a:off x="1007694" y="2006914"/>
            <a:ext cx="3129000" cy="8715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200"/>
              <a:buNone/>
              <a:defRPr sz="5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27" name="Google Shape;427;p27"/>
          <p:cNvSpPr txBox="1">
            <a:spLocks noGrp="1"/>
          </p:cNvSpPr>
          <p:nvPr>
            <p:ph type="subTitle" idx="3"/>
          </p:nvPr>
        </p:nvSpPr>
        <p:spPr>
          <a:xfrm>
            <a:off x="1206444" y="2878885"/>
            <a:ext cx="2731500" cy="350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8" name="Google Shape;428;p27"/>
          <p:cNvSpPr txBox="1">
            <a:spLocks noGrp="1"/>
          </p:cNvSpPr>
          <p:nvPr>
            <p:ph type="title" idx="4" hasCustomPrompt="1"/>
          </p:nvPr>
        </p:nvSpPr>
        <p:spPr>
          <a:xfrm>
            <a:off x="1007694" y="3356557"/>
            <a:ext cx="3129000" cy="8715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200"/>
              <a:buNone/>
              <a:defRPr sz="5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29" name="Google Shape;429;p27"/>
          <p:cNvSpPr txBox="1">
            <a:spLocks noGrp="1"/>
          </p:cNvSpPr>
          <p:nvPr>
            <p:ph type="subTitle" idx="5"/>
          </p:nvPr>
        </p:nvSpPr>
        <p:spPr>
          <a:xfrm>
            <a:off x="1206444" y="4228053"/>
            <a:ext cx="2731500" cy="350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430" name="Google Shape;430;p27"/>
          <p:cNvGrpSpPr/>
          <p:nvPr/>
        </p:nvGrpSpPr>
        <p:grpSpPr>
          <a:xfrm>
            <a:off x="7803674" y="274350"/>
            <a:ext cx="740253" cy="263814"/>
            <a:chOff x="8146574" y="4473425"/>
            <a:chExt cx="740253" cy="263814"/>
          </a:xfrm>
        </p:grpSpPr>
        <p:sp>
          <p:nvSpPr>
            <p:cNvPr id="431" name="Google Shape;431;p27"/>
            <p:cNvSpPr/>
            <p:nvPr/>
          </p:nvSpPr>
          <p:spPr>
            <a:xfrm>
              <a:off x="8146574" y="4473425"/>
              <a:ext cx="740253" cy="263814"/>
            </a:xfrm>
            <a:custGeom>
              <a:avLst/>
              <a:gdLst/>
              <a:ahLst/>
              <a:cxnLst/>
              <a:rect l="l" t="t" r="r" b="b"/>
              <a:pathLst>
                <a:path w="46007" h="28590" extrusionOk="0">
                  <a:moveTo>
                    <a:pt x="1" y="0"/>
                  </a:moveTo>
                  <a:lnTo>
                    <a:pt x="1" y="28589"/>
                  </a:lnTo>
                  <a:lnTo>
                    <a:pt x="46007" y="28589"/>
                  </a:lnTo>
                  <a:lnTo>
                    <a:pt x="46007"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7"/>
            <p:cNvSpPr/>
            <p:nvPr/>
          </p:nvSpPr>
          <p:spPr>
            <a:xfrm>
              <a:off x="8667243" y="4559040"/>
              <a:ext cx="87521" cy="87487"/>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7"/>
            <p:cNvSpPr/>
            <p:nvPr/>
          </p:nvSpPr>
          <p:spPr>
            <a:xfrm>
              <a:off x="8465662" y="4553691"/>
              <a:ext cx="99914" cy="99985"/>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7"/>
            <p:cNvSpPr/>
            <p:nvPr/>
          </p:nvSpPr>
          <p:spPr>
            <a:xfrm>
              <a:off x="8264029" y="4603682"/>
              <a:ext cx="99965" cy="12498"/>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27"/>
          <p:cNvSpPr txBox="1">
            <a:spLocks noGrp="1"/>
          </p:cNvSpPr>
          <p:nvPr>
            <p:ph type="subTitle" idx="6"/>
          </p:nvPr>
        </p:nvSpPr>
        <p:spPr>
          <a:xfrm rot="5400000">
            <a:off x="-676375" y="1436825"/>
            <a:ext cx="2123100" cy="201900"/>
          </a:xfrm>
          <a:prstGeom prst="rect">
            <a:avLst/>
          </a:prstGeom>
        </p:spPr>
        <p:txBody>
          <a:bodyPr spcFirstLastPara="1" wrap="square" lIns="91425" tIns="91425" rIns="91425" bIns="91425" anchor="ctr"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436" name="Google Shape;436;p27"/>
          <p:cNvSpPr txBox="1">
            <a:spLocks noGrp="1"/>
          </p:cNvSpPr>
          <p:nvPr>
            <p:ph type="subTitle" idx="7"/>
          </p:nvPr>
        </p:nvSpPr>
        <p:spPr>
          <a:xfrm rot="5400000">
            <a:off x="-559825" y="3621325"/>
            <a:ext cx="1890000" cy="20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sz="1100"/>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grpSp>
        <p:nvGrpSpPr>
          <p:cNvPr id="437" name="Google Shape;437;p27"/>
          <p:cNvGrpSpPr/>
          <p:nvPr/>
        </p:nvGrpSpPr>
        <p:grpSpPr>
          <a:xfrm>
            <a:off x="-28650" y="272100"/>
            <a:ext cx="9201300" cy="4599300"/>
            <a:chOff x="-28650" y="272100"/>
            <a:chExt cx="9201300" cy="4599300"/>
          </a:xfrm>
        </p:grpSpPr>
        <p:cxnSp>
          <p:nvCxnSpPr>
            <p:cNvPr id="438" name="Google Shape;438;p27"/>
            <p:cNvCxnSpPr/>
            <p:nvPr/>
          </p:nvCxnSpPr>
          <p:spPr>
            <a:xfrm>
              <a:off x="-28650" y="272150"/>
              <a:ext cx="9201300" cy="0"/>
            </a:xfrm>
            <a:prstGeom prst="straightConnector1">
              <a:avLst/>
            </a:prstGeom>
            <a:noFill/>
            <a:ln w="9525" cap="flat" cmpd="sng">
              <a:solidFill>
                <a:srgbClr val="000000"/>
              </a:solidFill>
              <a:prstDash val="solid"/>
              <a:round/>
              <a:headEnd type="none" w="med" len="med"/>
              <a:tailEnd type="none" w="med" len="med"/>
            </a:ln>
          </p:spPr>
        </p:cxnSp>
        <p:cxnSp>
          <p:nvCxnSpPr>
            <p:cNvPr id="439" name="Google Shape;439;p27"/>
            <p:cNvCxnSpPr/>
            <p:nvPr/>
          </p:nvCxnSpPr>
          <p:spPr>
            <a:xfrm rot="10800000">
              <a:off x="59547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440" name="Google Shape;440;p27"/>
            <p:cNvCxnSpPr/>
            <p:nvPr/>
          </p:nvCxnSpPr>
          <p:spPr>
            <a:xfrm rot="10800000">
              <a:off x="854852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441" name="Google Shape;441;p27"/>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1">
  <p:cSld name="CUSTOM_3">
    <p:spTree>
      <p:nvGrpSpPr>
        <p:cNvPr id="1" name="Shape 442"/>
        <p:cNvGrpSpPr/>
        <p:nvPr/>
      </p:nvGrpSpPr>
      <p:grpSpPr>
        <a:xfrm>
          <a:off x="0" y="0"/>
          <a:ext cx="0" cy="0"/>
          <a:chOff x="0" y="0"/>
          <a:chExt cx="0" cy="0"/>
        </a:xfrm>
      </p:grpSpPr>
      <p:sp>
        <p:nvSpPr>
          <p:cNvPr id="443" name="Google Shape;443;p28"/>
          <p:cNvSpPr txBox="1">
            <a:spLocks noGrp="1"/>
          </p:cNvSpPr>
          <p:nvPr>
            <p:ph type="title"/>
          </p:nvPr>
        </p:nvSpPr>
        <p:spPr>
          <a:xfrm>
            <a:off x="1152963" y="33244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Font typeface="Raleway"/>
              <a:buNone/>
              <a:defRPr sz="2200">
                <a:latin typeface="Raleway"/>
                <a:ea typeface="Raleway"/>
                <a:cs typeface="Raleway"/>
                <a:sym typeface="Raleway"/>
              </a:defRPr>
            </a:lvl1pPr>
            <a:lvl2pPr lvl="1" algn="ctr" rtl="0">
              <a:spcBef>
                <a:spcPts val="0"/>
              </a:spcBef>
              <a:spcAft>
                <a:spcPts val="0"/>
              </a:spcAft>
              <a:buSzPts val="2500"/>
              <a:buFont typeface="Raleway"/>
              <a:buNone/>
              <a:defRPr sz="2500">
                <a:latin typeface="Raleway"/>
                <a:ea typeface="Raleway"/>
                <a:cs typeface="Raleway"/>
                <a:sym typeface="Raleway"/>
              </a:defRPr>
            </a:lvl2pPr>
            <a:lvl3pPr lvl="2" algn="ctr" rtl="0">
              <a:spcBef>
                <a:spcPts val="0"/>
              </a:spcBef>
              <a:spcAft>
                <a:spcPts val="0"/>
              </a:spcAft>
              <a:buSzPts val="2500"/>
              <a:buFont typeface="Raleway"/>
              <a:buNone/>
              <a:defRPr sz="2500">
                <a:latin typeface="Raleway"/>
                <a:ea typeface="Raleway"/>
                <a:cs typeface="Raleway"/>
                <a:sym typeface="Raleway"/>
              </a:defRPr>
            </a:lvl3pPr>
            <a:lvl4pPr lvl="3" algn="ctr" rtl="0">
              <a:spcBef>
                <a:spcPts val="0"/>
              </a:spcBef>
              <a:spcAft>
                <a:spcPts val="0"/>
              </a:spcAft>
              <a:buSzPts val="2500"/>
              <a:buFont typeface="Raleway"/>
              <a:buNone/>
              <a:defRPr sz="2500">
                <a:latin typeface="Raleway"/>
                <a:ea typeface="Raleway"/>
                <a:cs typeface="Raleway"/>
                <a:sym typeface="Raleway"/>
              </a:defRPr>
            </a:lvl4pPr>
            <a:lvl5pPr lvl="4" algn="ctr" rtl="0">
              <a:spcBef>
                <a:spcPts val="0"/>
              </a:spcBef>
              <a:spcAft>
                <a:spcPts val="0"/>
              </a:spcAft>
              <a:buSzPts val="2500"/>
              <a:buFont typeface="Raleway"/>
              <a:buNone/>
              <a:defRPr sz="2500">
                <a:latin typeface="Raleway"/>
                <a:ea typeface="Raleway"/>
                <a:cs typeface="Raleway"/>
                <a:sym typeface="Raleway"/>
              </a:defRPr>
            </a:lvl5pPr>
            <a:lvl6pPr lvl="5" algn="ctr" rtl="0">
              <a:spcBef>
                <a:spcPts val="0"/>
              </a:spcBef>
              <a:spcAft>
                <a:spcPts val="0"/>
              </a:spcAft>
              <a:buSzPts val="2500"/>
              <a:buFont typeface="Raleway"/>
              <a:buNone/>
              <a:defRPr sz="2500">
                <a:latin typeface="Raleway"/>
                <a:ea typeface="Raleway"/>
                <a:cs typeface="Raleway"/>
                <a:sym typeface="Raleway"/>
              </a:defRPr>
            </a:lvl6pPr>
            <a:lvl7pPr lvl="6" algn="ctr" rtl="0">
              <a:spcBef>
                <a:spcPts val="0"/>
              </a:spcBef>
              <a:spcAft>
                <a:spcPts val="0"/>
              </a:spcAft>
              <a:buSzPts val="2500"/>
              <a:buFont typeface="Raleway"/>
              <a:buNone/>
              <a:defRPr sz="2500">
                <a:latin typeface="Raleway"/>
                <a:ea typeface="Raleway"/>
                <a:cs typeface="Raleway"/>
                <a:sym typeface="Raleway"/>
              </a:defRPr>
            </a:lvl7pPr>
            <a:lvl8pPr lvl="7" algn="ctr" rtl="0">
              <a:spcBef>
                <a:spcPts val="0"/>
              </a:spcBef>
              <a:spcAft>
                <a:spcPts val="0"/>
              </a:spcAft>
              <a:buSzPts val="2500"/>
              <a:buFont typeface="Raleway"/>
              <a:buNone/>
              <a:defRPr sz="2500">
                <a:latin typeface="Raleway"/>
                <a:ea typeface="Raleway"/>
                <a:cs typeface="Raleway"/>
                <a:sym typeface="Raleway"/>
              </a:defRPr>
            </a:lvl8pPr>
            <a:lvl9pPr lvl="8" algn="ctr" rtl="0">
              <a:spcBef>
                <a:spcPts val="0"/>
              </a:spcBef>
              <a:spcAft>
                <a:spcPts val="0"/>
              </a:spcAft>
              <a:buSzPts val="2500"/>
              <a:buFont typeface="Raleway"/>
              <a:buNone/>
              <a:defRPr sz="2500">
                <a:latin typeface="Raleway"/>
                <a:ea typeface="Raleway"/>
                <a:cs typeface="Raleway"/>
                <a:sym typeface="Raleway"/>
              </a:defRPr>
            </a:lvl9pPr>
          </a:lstStyle>
          <a:p>
            <a:endParaRPr/>
          </a:p>
        </p:txBody>
      </p:sp>
      <p:sp>
        <p:nvSpPr>
          <p:cNvPr id="444" name="Google Shape;444;p28"/>
          <p:cNvSpPr txBox="1">
            <a:spLocks noGrp="1"/>
          </p:cNvSpPr>
          <p:nvPr>
            <p:ph type="subTitle" idx="1"/>
          </p:nvPr>
        </p:nvSpPr>
        <p:spPr>
          <a:xfrm>
            <a:off x="1152963" y="391093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2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5" name="Google Shape;445;p28"/>
          <p:cNvSpPr txBox="1">
            <a:spLocks noGrp="1"/>
          </p:cNvSpPr>
          <p:nvPr>
            <p:ph type="title" idx="2"/>
          </p:nvPr>
        </p:nvSpPr>
        <p:spPr>
          <a:xfrm>
            <a:off x="3403813" y="33244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Font typeface="Raleway"/>
              <a:buNone/>
              <a:defRPr sz="2200">
                <a:latin typeface="Raleway"/>
                <a:ea typeface="Raleway"/>
                <a:cs typeface="Raleway"/>
                <a:sym typeface="Raleway"/>
              </a:defRPr>
            </a:lvl1pPr>
            <a:lvl2pPr lvl="1" algn="ctr" rtl="0">
              <a:spcBef>
                <a:spcPts val="0"/>
              </a:spcBef>
              <a:spcAft>
                <a:spcPts val="0"/>
              </a:spcAft>
              <a:buSzPts val="2500"/>
              <a:buFont typeface="Raleway"/>
              <a:buNone/>
              <a:defRPr sz="2500">
                <a:latin typeface="Raleway"/>
                <a:ea typeface="Raleway"/>
                <a:cs typeface="Raleway"/>
                <a:sym typeface="Raleway"/>
              </a:defRPr>
            </a:lvl2pPr>
            <a:lvl3pPr lvl="2" algn="ctr" rtl="0">
              <a:spcBef>
                <a:spcPts val="0"/>
              </a:spcBef>
              <a:spcAft>
                <a:spcPts val="0"/>
              </a:spcAft>
              <a:buSzPts val="2500"/>
              <a:buFont typeface="Raleway"/>
              <a:buNone/>
              <a:defRPr sz="2500">
                <a:latin typeface="Raleway"/>
                <a:ea typeface="Raleway"/>
                <a:cs typeface="Raleway"/>
                <a:sym typeface="Raleway"/>
              </a:defRPr>
            </a:lvl3pPr>
            <a:lvl4pPr lvl="3" algn="ctr" rtl="0">
              <a:spcBef>
                <a:spcPts val="0"/>
              </a:spcBef>
              <a:spcAft>
                <a:spcPts val="0"/>
              </a:spcAft>
              <a:buSzPts val="2500"/>
              <a:buFont typeface="Raleway"/>
              <a:buNone/>
              <a:defRPr sz="2500">
                <a:latin typeface="Raleway"/>
                <a:ea typeface="Raleway"/>
                <a:cs typeface="Raleway"/>
                <a:sym typeface="Raleway"/>
              </a:defRPr>
            </a:lvl4pPr>
            <a:lvl5pPr lvl="4" algn="ctr" rtl="0">
              <a:spcBef>
                <a:spcPts val="0"/>
              </a:spcBef>
              <a:spcAft>
                <a:spcPts val="0"/>
              </a:spcAft>
              <a:buSzPts val="2500"/>
              <a:buFont typeface="Raleway"/>
              <a:buNone/>
              <a:defRPr sz="2500">
                <a:latin typeface="Raleway"/>
                <a:ea typeface="Raleway"/>
                <a:cs typeface="Raleway"/>
                <a:sym typeface="Raleway"/>
              </a:defRPr>
            </a:lvl5pPr>
            <a:lvl6pPr lvl="5" algn="ctr" rtl="0">
              <a:spcBef>
                <a:spcPts val="0"/>
              </a:spcBef>
              <a:spcAft>
                <a:spcPts val="0"/>
              </a:spcAft>
              <a:buSzPts val="2500"/>
              <a:buFont typeface="Raleway"/>
              <a:buNone/>
              <a:defRPr sz="2500">
                <a:latin typeface="Raleway"/>
                <a:ea typeface="Raleway"/>
                <a:cs typeface="Raleway"/>
                <a:sym typeface="Raleway"/>
              </a:defRPr>
            </a:lvl6pPr>
            <a:lvl7pPr lvl="6" algn="ctr" rtl="0">
              <a:spcBef>
                <a:spcPts val="0"/>
              </a:spcBef>
              <a:spcAft>
                <a:spcPts val="0"/>
              </a:spcAft>
              <a:buSzPts val="2500"/>
              <a:buFont typeface="Raleway"/>
              <a:buNone/>
              <a:defRPr sz="2500">
                <a:latin typeface="Raleway"/>
                <a:ea typeface="Raleway"/>
                <a:cs typeface="Raleway"/>
                <a:sym typeface="Raleway"/>
              </a:defRPr>
            </a:lvl7pPr>
            <a:lvl8pPr lvl="7" algn="ctr" rtl="0">
              <a:spcBef>
                <a:spcPts val="0"/>
              </a:spcBef>
              <a:spcAft>
                <a:spcPts val="0"/>
              </a:spcAft>
              <a:buSzPts val="2500"/>
              <a:buFont typeface="Raleway"/>
              <a:buNone/>
              <a:defRPr sz="2500">
                <a:latin typeface="Raleway"/>
                <a:ea typeface="Raleway"/>
                <a:cs typeface="Raleway"/>
                <a:sym typeface="Raleway"/>
              </a:defRPr>
            </a:lvl8pPr>
            <a:lvl9pPr lvl="8" algn="ctr" rtl="0">
              <a:spcBef>
                <a:spcPts val="0"/>
              </a:spcBef>
              <a:spcAft>
                <a:spcPts val="0"/>
              </a:spcAft>
              <a:buSzPts val="2500"/>
              <a:buFont typeface="Raleway"/>
              <a:buNone/>
              <a:defRPr sz="2500">
                <a:latin typeface="Raleway"/>
                <a:ea typeface="Raleway"/>
                <a:cs typeface="Raleway"/>
                <a:sym typeface="Raleway"/>
              </a:defRPr>
            </a:lvl9pPr>
          </a:lstStyle>
          <a:p>
            <a:endParaRPr/>
          </a:p>
        </p:txBody>
      </p:sp>
      <p:sp>
        <p:nvSpPr>
          <p:cNvPr id="446" name="Google Shape;446;p28"/>
          <p:cNvSpPr txBox="1">
            <a:spLocks noGrp="1"/>
          </p:cNvSpPr>
          <p:nvPr>
            <p:ph type="subTitle" idx="3"/>
          </p:nvPr>
        </p:nvSpPr>
        <p:spPr>
          <a:xfrm>
            <a:off x="3403813" y="391093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2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7" name="Google Shape;447;p28"/>
          <p:cNvSpPr txBox="1">
            <a:spLocks noGrp="1"/>
          </p:cNvSpPr>
          <p:nvPr>
            <p:ph type="title" idx="4"/>
          </p:nvPr>
        </p:nvSpPr>
        <p:spPr>
          <a:xfrm>
            <a:off x="5654638" y="33244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Font typeface="Raleway"/>
              <a:buNone/>
              <a:defRPr sz="2200">
                <a:latin typeface="Raleway"/>
                <a:ea typeface="Raleway"/>
                <a:cs typeface="Raleway"/>
                <a:sym typeface="Raleway"/>
              </a:defRPr>
            </a:lvl1pPr>
            <a:lvl2pPr lvl="1" algn="ctr" rtl="0">
              <a:spcBef>
                <a:spcPts val="0"/>
              </a:spcBef>
              <a:spcAft>
                <a:spcPts val="0"/>
              </a:spcAft>
              <a:buSzPts val="2500"/>
              <a:buFont typeface="Raleway"/>
              <a:buNone/>
              <a:defRPr sz="2500">
                <a:latin typeface="Raleway"/>
                <a:ea typeface="Raleway"/>
                <a:cs typeface="Raleway"/>
                <a:sym typeface="Raleway"/>
              </a:defRPr>
            </a:lvl2pPr>
            <a:lvl3pPr lvl="2" algn="ctr" rtl="0">
              <a:spcBef>
                <a:spcPts val="0"/>
              </a:spcBef>
              <a:spcAft>
                <a:spcPts val="0"/>
              </a:spcAft>
              <a:buSzPts val="2500"/>
              <a:buFont typeface="Raleway"/>
              <a:buNone/>
              <a:defRPr sz="2500">
                <a:latin typeface="Raleway"/>
                <a:ea typeface="Raleway"/>
                <a:cs typeface="Raleway"/>
                <a:sym typeface="Raleway"/>
              </a:defRPr>
            </a:lvl3pPr>
            <a:lvl4pPr lvl="3" algn="ctr" rtl="0">
              <a:spcBef>
                <a:spcPts val="0"/>
              </a:spcBef>
              <a:spcAft>
                <a:spcPts val="0"/>
              </a:spcAft>
              <a:buSzPts val="2500"/>
              <a:buFont typeface="Raleway"/>
              <a:buNone/>
              <a:defRPr sz="2500">
                <a:latin typeface="Raleway"/>
                <a:ea typeface="Raleway"/>
                <a:cs typeface="Raleway"/>
                <a:sym typeface="Raleway"/>
              </a:defRPr>
            </a:lvl4pPr>
            <a:lvl5pPr lvl="4" algn="ctr" rtl="0">
              <a:spcBef>
                <a:spcPts val="0"/>
              </a:spcBef>
              <a:spcAft>
                <a:spcPts val="0"/>
              </a:spcAft>
              <a:buSzPts val="2500"/>
              <a:buFont typeface="Raleway"/>
              <a:buNone/>
              <a:defRPr sz="2500">
                <a:latin typeface="Raleway"/>
                <a:ea typeface="Raleway"/>
                <a:cs typeface="Raleway"/>
                <a:sym typeface="Raleway"/>
              </a:defRPr>
            </a:lvl5pPr>
            <a:lvl6pPr lvl="5" algn="ctr" rtl="0">
              <a:spcBef>
                <a:spcPts val="0"/>
              </a:spcBef>
              <a:spcAft>
                <a:spcPts val="0"/>
              </a:spcAft>
              <a:buSzPts val="2500"/>
              <a:buFont typeface="Raleway"/>
              <a:buNone/>
              <a:defRPr sz="2500">
                <a:latin typeface="Raleway"/>
                <a:ea typeface="Raleway"/>
                <a:cs typeface="Raleway"/>
                <a:sym typeface="Raleway"/>
              </a:defRPr>
            </a:lvl6pPr>
            <a:lvl7pPr lvl="6" algn="ctr" rtl="0">
              <a:spcBef>
                <a:spcPts val="0"/>
              </a:spcBef>
              <a:spcAft>
                <a:spcPts val="0"/>
              </a:spcAft>
              <a:buSzPts val="2500"/>
              <a:buFont typeface="Raleway"/>
              <a:buNone/>
              <a:defRPr sz="2500">
                <a:latin typeface="Raleway"/>
                <a:ea typeface="Raleway"/>
                <a:cs typeface="Raleway"/>
                <a:sym typeface="Raleway"/>
              </a:defRPr>
            </a:lvl7pPr>
            <a:lvl8pPr lvl="7" algn="ctr" rtl="0">
              <a:spcBef>
                <a:spcPts val="0"/>
              </a:spcBef>
              <a:spcAft>
                <a:spcPts val="0"/>
              </a:spcAft>
              <a:buSzPts val="2500"/>
              <a:buFont typeface="Raleway"/>
              <a:buNone/>
              <a:defRPr sz="2500">
                <a:latin typeface="Raleway"/>
                <a:ea typeface="Raleway"/>
                <a:cs typeface="Raleway"/>
                <a:sym typeface="Raleway"/>
              </a:defRPr>
            </a:lvl8pPr>
            <a:lvl9pPr lvl="8" algn="ctr" rtl="0">
              <a:spcBef>
                <a:spcPts val="0"/>
              </a:spcBef>
              <a:spcAft>
                <a:spcPts val="0"/>
              </a:spcAft>
              <a:buSzPts val="2500"/>
              <a:buFont typeface="Raleway"/>
              <a:buNone/>
              <a:defRPr sz="2500">
                <a:latin typeface="Raleway"/>
                <a:ea typeface="Raleway"/>
                <a:cs typeface="Raleway"/>
                <a:sym typeface="Raleway"/>
              </a:defRPr>
            </a:lvl9pPr>
          </a:lstStyle>
          <a:p>
            <a:endParaRPr/>
          </a:p>
        </p:txBody>
      </p:sp>
      <p:sp>
        <p:nvSpPr>
          <p:cNvPr id="448" name="Google Shape;448;p28"/>
          <p:cNvSpPr txBox="1">
            <a:spLocks noGrp="1"/>
          </p:cNvSpPr>
          <p:nvPr>
            <p:ph type="subTitle" idx="5"/>
          </p:nvPr>
        </p:nvSpPr>
        <p:spPr>
          <a:xfrm>
            <a:off x="5654638" y="391093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9" name="Google Shape;449;p28"/>
          <p:cNvSpPr txBox="1">
            <a:spLocks noGrp="1"/>
          </p:cNvSpPr>
          <p:nvPr>
            <p:ph type="title" idx="6"/>
          </p:nvPr>
        </p:nvSpPr>
        <p:spPr>
          <a:xfrm>
            <a:off x="1400100" y="604850"/>
            <a:ext cx="634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50" name="Google Shape;450;p28"/>
          <p:cNvSpPr txBox="1">
            <a:spLocks noGrp="1"/>
          </p:cNvSpPr>
          <p:nvPr>
            <p:ph type="title" idx="7" hasCustomPrompt="1"/>
          </p:nvPr>
        </p:nvSpPr>
        <p:spPr>
          <a:xfrm>
            <a:off x="1825263" y="2166350"/>
            <a:ext cx="991800" cy="40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2600"/>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r>
              <a:t>xx%</a:t>
            </a:r>
          </a:p>
        </p:txBody>
      </p:sp>
      <p:sp>
        <p:nvSpPr>
          <p:cNvPr id="451" name="Google Shape;451;p28"/>
          <p:cNvSpPr txBox="1">
            <a:spLocks noGrp="1"/>
          </p:cNvSpPr>
          <p:nvPr>
            <p:ph type="title" idx="8" hasCustomPrompt="1"/>
          </p:nvPr>
        </p:nvSpPr>
        <p:spPr>
          <a:xfrm>
            <a:off x="4076113" y="2166350"/>
            <a:ext cx="991800" cy="40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2600"/>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r>
              <a:t>xx%</a:t>
            </a:r>
          </a:p>
        </p:txBody>
      </p:sp>
      <p:sp>
        <p:nvSpPr>
          <p:cNvPr id="452" name="Google Shape;452;p28"/>
          <p:cNvSpPr txBox="1">
            <a:spLocks noGrp="1"/>
          </p:cNvSpPr>
          <p:nvPr>
            <p:ph type="title" idx="9" hasCustomPrompt="1"/>
          </p:nvPr>
        </p:nvSpPr>
        <p:spPr>
          <a:xfrm>
            <a:off x="6327104" y="2166350"/>
            <a:ext cx="991800" cy="40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2600"/>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r>
              <a:t>xx%</a:t>
            </a:r>
          </a:p>
        </p:txBody>
      </p:sp>
      <p:sp>
        <p:nvSpPr>
          <p:cNvPr id="453" name="Google Shape;453;p28"/>
          <p:cNvSpPr txBox="1">
            <a:spLocks noGrp="1"/>
          </p:cNvSpPr>
          <p:nvPr>
            <p:ph type="subTitle" idx="13"/>
          </p:nvPr>
        </p:nvSpPr>
        <p:spPr>
          <a:xfrm rot="5400000">
            <a:off x="-676375" y="1436825"/>
            <a:ext cx="2123100" cy="201900"/>
          </a:xfrm>
          <a:prstGeom prst="rect">
            <a:avLst/>
          </a:prstGeom>
        </p:spPr>
        <p:txBody>
          <a:bodyPr spcFirstLastPara="1" wrap="square" lIns="91425" tIns="91425" rIns="91425" bIns="91425" anchor="ctr"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454" name="Google Shape;454;p28"/>
          <p:cNvSpPr txBox="1">
            <a:spLocks noGrp="1"/>
          </p:cNvSpPr>
          <p:nvPr>
            <p:ph type="subTitle" idx="14"/>
          </p:nvPr>
        </p:nvSpPr>
        <p:spPr>
          <a:xfrm rot="5400000">
            <a:off x="-559825" y="3621325"/>
            <a:ext cx="1890000" cy="20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sz="1100"/>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grpSp>
        <p:nvGrpSpPr>
          <p:cNvPr id="455" name="Google Shape;455;p28"/>
          <p:cNvGrpSpPr/>
          <p:nvPr/>
        </p:nvGrpSpPr>
        <p:grpSpPr>
          <a:xfrm>
            <a:off x="-28650" y="272100"/>
            <a:ext cx="9201300" cy="4599300"/>
            <a:chOff x="-28650" y="272100"/>
            <a:chExt cx="9201300" cy="4599300"/>
          </a:xfrm>
        </p:grpSpPr>
        <p:cxnSp>
          <p:nvCxnSpPr>
            <p:cNvPr id="456" name="Google Shape;456;p28"/>
            <p:cNvCxnSpPr/>
            <p:nvPr/>
          </p:nvCxnSpPr>
          <p:spPr>
            <a:xfrm>
              <a:off x="-28650" y="272150"/>
              <a:ext cx="9201300" cy="0"/>
            </a:xfrm>
            <a:prstGeom prst="straightConnector1">
              <a:avLst/>
            </a:prstGeom>
            <a:noFill/>
            <a:ln w="9525" cap="flat" cmpd="sng">
              <a:solidFill>
                <a:srgbClr val="000000"/>
              </a:solidFill>
              <a:prstDash val="solid"/>
              <a:round/>
              <a:headEnd type="none" w="med" len="med"/>
              <a:tailEnd type="none" w="med" len="med"/>
            </a:ln>
          </p:spPr>
        </p:cxnSp>
        <p:cxnSp>
          <p:nvCxnSpPr>
            <p:cNvPr id="457" name="Google Shape;457;p28"/>
            <p:cNvCxnSpPr/>
            <p:nvPr/>
          </p:nvCxnSpPr>
          <p:spPr>
            <a:xfrm rot="10800000">
              <a:off x="59547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458" name="Google Shape;458;p28"/>
            <p:cNvCxnSpPr/>
            <p:nvPr/>
          </p:nvCxnSpPr>
          <p:spPr>
            <a:xfrm rot="10800000">
              <a:off x="854852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459" name="Google Shape;459;p28"/>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1">
  <p:cSld name="CUSTOM_1">
    <p:bg>
      <p:bgPr>
        <a:blipFill>
          <a:blip r:embed="rId2">
            <a:alphaModFix/>
          </a:blip>
          <a:stretch>
            <a:fillRect/>
          </a:stretch>
        </a:blipFill>
        <a:effectLst/>
      </p:bgPr>
    </p:bg>
    <p:spTree>
      <p:nvGrpSpPr>
        <p:cNvPr id="1" name="Shape 460"/>
        <p:cNvGrpSpPr/>
        <p:nvPr/>
      </p:nvGrpSpPr>
      <p:grpSpPr>
        <a:xfrm>
          <a:off x="0" y="0"/>
          <a:ext cx="0" cy="0"/>
          <a:chOff x="0" y="0"/>
          <a:chExt cx="0" cy="0"/>
        </a:xfrm>
      </p:grpSpPr>
      <p:sp>
        <p:nvSpPr>
          <p:cNvPr id="461" name="Google Shape;461;p29"/>
          <p:cNvSpPr txBox="1">
            <a:spLocks noGrp="1"/>
          </p:cNvSpPr>
          <p:nvPr>
            <p:ph type="title"/>
          </p:nvPr>
        </p:nvSpPr>
        <p:spPr>
          <a:xfrm>
            <a:off x="1400100" y="604850"/>
            <a:ext cx="634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462" name="Google Shape;462;p29"/>
          <p:cNvGrpSpPr/>
          <p:nvPr/>
        </p:nvGrpSpPr>
        <p:grpSpPr>
          <a:xfrm>
            <a:off x="7456806" y="4605318"/>
            <a:ext cx="975187" cy="156026"/>
            <a:chOff x="6804851" y="2564100"/>
            <a:chExt cx="748474" cy="119744"/>
          </a:xfrm>
        </p:grpSpPr>
        <p:sp>
          <p:nvSpPr>
            <p:cNvPr id="463" name="Google Shape;463;p29"/>
            <p:cNvSpPr/>
            <p:nvPr/>
          </p:nvSpPr>
          <p:spPr>
            <a:xfrm>
              <a:off x="6804851" y="2564100"/>
              <a:ext cx="748474" cy="119744"/>
            </a:xfrm>
            <a:custGeom>
              <a:avLst/>
              <a:gdLst/>
              <a:ahLst/>
              <a:cxnLst/>
              <a:rect l="l" t="t" r="r" b="b"/>
              <a:pathLst>
                <a:path w="45590" h="4893" extrusionOk="0">
                  <a:moveTo>
                    <a:pt x="0" y="1"/>
                  </a:moveTo>
                  <a:lnTo>
                    <a:pt x="0" y="4893"/>
                  </a:lnTo>
                  <a:lnTo>
                    <a:pt x="45590" y="4893"/>
                  </a:lnTo>
                  <a:lnTo>
                    <a:pt x="45590" y="1"/>
                  </a:lnTo>
                  <a:close/>
                </a:path>
              </a:pathLst>
            </a:custGeom>
            <a:solidFill>
              <a:schemeClr val="accen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 name="Google Shape;464;p29"/>
            <p:cNvGrpSpPr/>
            <p:nvPr/>
          </p:nvGrpSpPr>
          <p:grpSpPr>
            <a:xfrm>
              <a:off x="6832025" y="2584483"/>
              <a:ext cx="431484" cy="82416"/>
              <a:chOff x="6832025" y="2584483"/>
              <a:chExt cx="431484" cy="82416"/>
            </a:xfrm>
          </p:grpSpPr>
          <p:sp>
            <p:nvSpPr>
              <p:cNvPr id="465" name="Google Shape;465;p29"/>
              <p:cNvSpPr/>
              <p:nvPr/>
            </p:nvSpPr>
            <p:spPr>
              <a:xfrm>
                <a:off x="6832025" y="2584483"/>
                <a:ext cx="36549" cy="82416"/>
              </a:xfrm>
              <a:custGeom>
                <a:avLst/>
                <a:gdLst/>
                <a:ahLst/>
                <a:cxnLst/>
                <a:rect l="l" t="t" r="r" b="b"/>
                <a:pathLst>
                  <a:path w="1493" h="3367" extrusionOk="0">
                    <a:moveTo>
                      <a:pt x="1" y="1"/>
                    </a:moveTo>
                    <a:lnTo>
                      <a:pt x="1" y="3366"/>
                    </a:lnTo>
                    <a:lnTo>
                      <a:pt x="1493" y="3366"/>
                    </a:lnTo>
                    <a:lnTo>
                      <a:pt x="14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6886395"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6945832" y="2584483"/>
                <a:ext cx="36549" cy="82416"/>
              </a:xfrm>
              <a:custGeom>
                <a:avLst/>
                <a:gdLst/>
                <a:ahLst/>
                <a:cxnLst/>
                <a:rect l="l" t="t" r="r" b="b"/>
                <a:pathLst>
                  <a:path w="1493" h="3367" extrusionOk="0">
                    <a:moveTo>
                      <a:pt x="1" y="1"/>
                    </a:moveTo>
                    <a:lnTo>
                      <a:pt x="1" y="3366"/>
                    </a:lnTo>
                    <a:lnTo>
                      <a:pt x="1493" y="3366"/>
                    </a:lnTo>
                    <a:lnTo>
                      <a:pt x="14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7000202"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7057094" y="2584483"/>
                <a:ext cx="37405" cy="82416"/>
              </a:xfrm>
              <a:custGeom>
                <a:avLst/>
                <a:gdLst/>
                <a:ahLst/>
                <a:cxnLst/>
                <a:rect l="l" t="t" r="r" b="b"/>
                <a:pathLst>
                  <a:path w="1528" h="3367" extrusionOk="0">
                    <a:moveTo>
                      <a:pt x="1" y="1"/>
                    </a:moveTo>
                    <a:lnTo>
                      <a:pt x="1"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7112321"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7170926"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7226128"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3" name="Google Shape;473;p29"/>
          <p:cNvGrpSpPr/>
          <p:nvPr/>
        </p:nvGrpSpPr>
        <p:grpSpPr>
          <a:xfrm>
            <a:off x="7456831" y="4605318"/>
            <a:ext cx="975170" cy="156026"/>
            <a:chOff x="7456831" y="4605318"/>
            <a:chExt cx="975170" cy="156026"/>
          </a:xfrm>
        </p:grpSpPr>
        <p:sp>
          <p:nvSpPr>
            <p:cNvPr id="474" name="Google Shape;474;p29"/>
            <p:cNvSpPr/>
            <p:nvPr/>
          </p:nvSpPr>
          <p:spPr>
            <a:xfrm>
              <a:off x="7456831" y="4605318"/>
              <a:ext cx="975170" cy="156026"/>
            </a:xfrm>
            <a:custGeom>
              <a:avLst/>
              <a:gdLst/>
              <a:ahLst/>
              <a:cxnLst/>
              <a:rect l="l" t="t" r="r" b="b"/>
              <a:pathLst>
                <a:path w="45590" h="4893" extrusionOk="0">
                  <a:moveTo>
                    <a:pt x="0" y="1"/>
                  </a:moveTo>
                  <a:lnTo>
                    <a:pt x="0" y="4893"/>
                  </a:lnTo>
                  <a:lnTo>
                    <a:pt x="45590" y="4893"/>
                  </a:lnTo>
                  <a:lnTo>
                    <a:pt x="45590" y="1"/>
                  </a:lnTo>
                  <a:close/>
                </a:path>
              </a:pathLst>
            </a:custGeom>
            <a:solidFill>
              <a:schemeClr val="accen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 name="Google Shape;475;p29"/>
            <p:cNvGrpSpPr/>
            <p:nvPr/>
          </p:nvGrpSpPr>
          <p:grpSpPr>
            <a:xfrm>
              <a:off x="7492236" y="4631877"/>
              <a:ext cx="562181" cy="107388"/>
              <a:chOff x="6832025" y="2584483"/>
              <a:chExt cx="431484" cy="82416"/>
            </a:xfrm>
          </p:grpSpPr>
          <p:sp>
            <p:nvSpPr>
              <p:cNvPr id="476" name="Google Shape;476;p29"/>
              <p:cNvSpPr/>
              <p:nvPr/>
            </p:nvSpPr>
            <p:spPr>
              <a:xfrm>
                <a:off x="6832025" y="2584483"/>
                <a:ext cx="36549" cy="82416"/>
              </a:xfrm>
              <a:custGeom>
                <a:avLst/>
                <a:gdLst/>
                <a:ahLst/>
                <a:cxnLst/>
                <a:rect l="l" t="t" r="r" b="b"/>
                <a:pathLst>
                  <a:path w="1493" h="3367" extrusionOk="0">
                    <a:moveTo>
                      <a:pt x="1" y="1"/>
                    </a:moveTo>
                    <a:lnTo>
                      <a:pt x="1" y="3366"/>
                    </a:lnTo>
                    <a:lnTo>
                      <a:pt x="1493" y="3366"/>
                    </a:lnTo>
                    <a:lnTo>
                      <a:pt x="14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6886395"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6945832" y="2584483"/>
                <a:ext cx="36549" cy="82416"/>
              </a:xfrm>
              <a:custGeom>
                <a:avLst/>
                <a:gdLst/>
                <a:ahLst/>
                <a:cxnLst/>
                <a:rect l="l" t="t" r="r" b="b"/>
                <a:pathLst>
                  <a:path w="1493" h="3367" extrusionOk="0">
                    <a:moveTo>
                      <a:pt x="1" y="1"/>
                    </a:moveTo>
                    <a:lnTo>
                      <a:pt x="1" y="3366"/>
                    </a:lnTo>
                    <a:lnTo>
                      <a:pt x="1493" y="3366"/>
                    </a:lnTo>
                    <a:lnTo>
                      <a:pt x="14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7000202"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7057094" y="2584483"/>
                <a:ext cx="37405" cy="82416"/>
              </a:xfrm>
              <a:custGeom>
                <a:avLst/>
                <a:gdLst/>
                <a:ahLst/>
                <a:cxnLst/>
                <a:rect l="l" t="t" r="r" b="b"/>
                <a:pathLst>
                  <a:path w="1528" h="3367" extrusionOk="0">
                    <a:moveTo>
                      <a:pt x="1" y="1"/>
                    </a:moveTo>
                    <a:lnTo>
                      <a:pt x="1"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7112321"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7170926"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7226128"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4" name="Google Shape;484;p29"/>
          <p:cNvSpPr txBox="1">
            <a:spLocks noGrp="1"/>
          </p:cNvSpPr>
          <p:nvPr>
            <p:ph type="subTitle" idx="1"/>
          </p:nvPr>
        </p:nvSpPr>
        <p:spPr>
          <a:xfrm rot="5400000">
            <a:off x="-676375" y="1436825"/>
            <a:ext cx="2123100" cy="201900"/>
          </a:xfrm>
          <a:prstGeom prst="rect">
            <a:avLst/>
          </a:prstGeom>
        </p:spPr>
        <p:txBody>
          <a:bodyPr spcFirstLastPara="1" wrap="square" lIns="91425" tIns="91425" rIns="91425" bIns="91425" anchor="ctr"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485" name="Google Shape;485;p29"/>
          <p:cNvSpPr txBox="1">
            <a:spLocks noGrp="1"/>
          </p:cNvSpPr>
          <p:nvPr>
            <p:ph type="subTitle" idx="2"/>
          </p:nvPr>
        </p:nvSpPr>
        <p:spPr>
          <a:xfrm rot="5400000">
            <a:off x="-559825" y="3621325"/>
            <a:ext cx="1890000" cy="20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sz="1100"/>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grpSp>
        <p:nvGrpSpPr>
          <p:cNvPr id="486" name="Google Shape;486;p29"/>
          <p:cNvGrpSpPr/>
          <p:nvPr/>
        </p:nvGrpSpPr>
        <p:grpSpPr>
          <a:xfrm>
            <a:off x="-28650" y="272100"/>
            <a:ext cx="9201300" cy="4599300"/>
            <a:chOff x="-28650" y="272100"/>
            <a:chExt cx="9201300" cy="4599300"/>
          </a:xfrm>
        </p:grpSpPr>
        <p:cxnSp>
          <p:nvCxnSpPr>
            <p:cNvPr id="487" name="Google Shape;487;p29"/>
            <p:cNvCxnSpPr/>
            <p:nvPr/>
          </p:nvCxnSpPr>
          <p:spPr>
            <a:xfrm>
              <a:off x="-28650" y="272150"/>
              <a:ext cx="9201300" cy="0"/>
            </a:xfrm>
            <a:prstGeom prst="straightConnector1">
              <a:avLst/>
            </a:prstGeom>
            <a:noFill/>
            <a:ln w="9525" cap="flat" cmpd="sng">
              <a:solidFill>
                <a:srgbClr val="000000"/>
              </a:solidFill>
              <a:prstDash val="solid"/>
              <a:round/>
              <a:headEnd type="none" w="med" len="med"/>
              <a:tailEnd type="none" w="med" len="med"/>
            </a:ln>
          </p:spPr>
        </p:cxnSp>
        <p:cxnSp>
          <p:nvCxnSpPr>
            <p:cNvPr id="488" name="Google Shape;488;p29"/>
            <p:cNvCxnSpPr/>
            <p:nvPr/>
          </p:nvCxnSpPr>
          <p:spPr>
            <a:xfrm rot="10800000">
              <a:off x="59547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489" name="Google Shape;489;p29"/>
            <p:cNvCxnSpPr/>
            <p:nvPr/>
          </p:nvCxnSpPr>
          <p:spPr>
            <a:xfrm rot="10800000">
              <a:off x="854852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490" name="Google Shape;490;p29"/>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CUSTOM_2">
    <p:bg>
      <p:bgPr>
        <a:blipFill>
          <a:blip r:embed="rId2">
            <a:alphaModFix/>
          </a:blip>
          <a:stretch>
            <a:fillRect/>
          </a:stretch>
        </a:blipFill>
        <a:effectLst/>
      </p:bgPr>
    </p:bg>
    <p:spTree>
      <p:nvGrpSpPr>
        <p:cNvPr id="1" name="Shape 491"/>
        <p:cNvGrpSpPr/>
        <p:nvPr/>
      </p:nvGrpSpPr>
      <p:grpSpPr>
        <a:xfrm>
          <a:off x="0" y="0"/>
          <a:ext cx="0" cy="0"/>
          <a:chOff x="0" y="0"/>
          <a:chExt cx="0" cy="0"/>
        </a:xfrm>
      </p:grpSpPr>
      <p:sp>
        <p:nvSpPr>
          <p:cNvPr id="492" name="Google Shape;492;p30"/>
          <p:cNvSpPr txBox="1">
            <a:spLocks noGrp="1"/>
          </p:cNvSpPr>
          <p:nvPr>
            <p:ph type="title"/>
          </p:nvPr>
        </p:nvSpPr>
        <p:spPr>
          <a:xfrm>
            <a:off x="1400100" y="604850"/>
            <a:ext cx="634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93" name="Google Shape;493;p30"/>
          <p:cNvSpPr txBox="1">
            <a:spLocks noGrp="1"/>
          </p:cNvSpPr>
          <p:nvPr>
            <p:ph type="subTitle" idx="1"/>
          </p:nvPr>
        </p:nvSpPr>
        <p:spPr>
          <a:xfrm rot="5400000">
            <a:off x="-676375" y="1436825"/>
            <a:ext cx="2123100" cy="201900"/>
          </a:xfrm>
          <a:prstGeom prst="rect">
            <a:avLst/>
          </a:prstGeom>
        </p:spPr>
        <p:txBody>
          <a:bodyPr spcFirstLastPara="1" wrap="square" lIns="91425" tIns="91425" rIns="91425" bIns="91425" anchor="ctr"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494" name="Google Shape;494;p30"/>
          <p:cNvSpPr txBox="1">
            <a:spLocks noGrp="1"/>
          </p:cNvSpPr>
          <p:nvPr>
            <p:ph type="subTitle" idx="2"/>
          </p:nvPr>
        </p:nvSpPr>
        <p:spPr>
          <a:xfrm rot="5400000">
            <a:off x="-559825" y="3621325"/>
            <a:ext cx="1890000" cy="20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sz="1100"/>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grpSp>
        <p:nvGrpSpPr>
          <p:cNvPr id="495" name="Google Shape;495;p30"/>
          <p:cNvGrpSpPr/>
          <p:nvPr/>
        </p:nvGrpSpPr>
        <p:grpSpPr>
          <a:xfrm>
            <a:off x="-28650" y="272100"/>
            <a:ext cx="9201300" cy="4599300"/>
            <a:chOff x="-28650" y="272100"/>
            <a:chExt cx="9201300" cy="4599300"/>
          </a:xfrm>
        </p:grpSpPr>
        <p:cxnSp>
          <p:nvCxnSpPr>
            <p:cNvPr id="496" name="Google Shape;496;p30"/>
            <p:cNvCxnSpPr/>
            <p:nvPr/>
          </p:nvCxnSpPr>
          <p:spPr>
            <a:xfrm>
              <a:off x="-28650" y="272150"/>
              <a:ext cx="9201300" cy="0"/>
            </a:xfrm>
            <a:prstGeom prst="straightConnector1">
              <a:avLst/>
            </a:prstGeom>
            <a:noFill/>
            <a:ln w="9525" cap="flat" cmpd="sng">
              <a:solidFill>
                <a:srgbClr val="000000"/>
              </a:solidFill>
              <a:prstDash val="solid"/>
              <a:round/>
              <a:headEnd type="none" w="med" len="med"/>
              <a:tailEnd type="none" w="med" len="med"/>
            </a:ln>
          </p:spPr>
        </p:cxnSp>
        <p:cxnSp>
          <p:nvCxnSpPr>
            <p:cNvPr id="497" name="Google Shape;497;p30"/>
            <p:cNvCxnSpPr/>
            <p:nvPr/>
          </p:nvCxnSpPr>
          <p:spPr>
            <a:xfrm rot="10800000">
              <a:off x="59547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498" name="Google Shape;498;p30"/>
            <p:cNvCxnSpPr/>
            <p:nvPr/>
          </p:nvCxnSpPr>
          <p:spPr>
            <a:xfrm rot="10800000">
              <a:off x="854852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499" name="Google Shape;499;p30"/>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3">
  <p:cSld name="CUSTOM_7">
    <p:bg>
      <p:bgPr>
        <a:blipFill>
          <a:blip r:embed="rId2">
            <a:alphaModFix/>
          </a:blip>
          <a:stretch>
            <a:fillRect/>
          </a:stretch>
        </a:blipFill>
        <a:effectLst/>
      </p:bgPr>
    </p:bg>
    <p:spTree>
      <p:nvGrpSpPr>
        <p:cNvPr id="1" name="Shape 500"/>
        <p:cNvGrpSpPr/>
        <p:nvPr/>
      </p:nvGrpSpPr>
      <p:grpSpPr>
        <a:xfrm>
          <a:off x="0" y="0"/>
          <a:ext cx="0" cy="0"/>
          <a:chOff x="0" y="0"/>
          <a:chExt cx="0" cy="0"/>
        </a:xfrm>
      </p:grpSpPr>
      <p:sp>
        <p:nvSpPr>
          <p:cNvPr id="501" name="Google Shape;501;p31"/>
          <p:cNvSpPr txBox="1">
            <a:spLocks noGrp="1"/>
          </p:cNvSpPr>
          <p:nvPr>
            <p:ph type="title"/>
          </p:nvPr>
        </p:nvSpPr>
        <p:spPr>
          <a:xfrm>
            <a:off x="1400100" y="604850"/>
            <a:ext cx="634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502" name="Google Shape;502;p31"/>
          <p:cNvGrpSpPr/>
          <p:nvPr/>
        </p:nvGrpSpPr>
        <p:grpSpPr>
          <a:xfrm>
            <a:off x="712006" y="4605330"/>
            <a:ext cx="975170" cy="156026"/>
            <a:chOff x="712006" y="4605318"/>
            <a:chExt cx="975170" cy="156026"/>
          </a:xfrm>
        </p:grpSpPr>
        <p:sp>
          <p:nvSpPr>
            <p:cNvPr id="503" name="Google Shape;503;p31"/>
            <p:cNvSpPr/>
            <p:nvPr/>
          </p:nvSpPr>
          <p:spPr>
            <a:xfrm>
              <a:off x="712006" y="4605318"/>
              <a:ext cx="975170" cy="156026"/>
            </a:xfrm>
            <a:custGeom>
              <a:avLst/>
              <a:gdLst/>
              <a:ahLst/>
              <a:cxnLst/>
              <a:rect l="l" t="t" r="r" b="b"/>
              <a:pathLst>
                <a:path w="45590" h="4893" extrusionOk="0">
                  <a:moveTo>
                    <a:pt x="0" y="1"/>
                  </a:moveTo>
                  <a:lnTo>
                    <a:pt x="0" y="4893"/>
                  </a:lnTo>
                  <a:lnTo>
                    <a:pt x="45590" y="4893"/>
                  </a:lnTo>
                  <a:lnTo>
                    <a:pt x="45590"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 name="Google Shape;504;p31"/>
            <p:cNvGrpSpPr/>
            <p:nvPr/>
          </p:nvGrpSpPr>
          <p:grpSpPr>
            <a:xfrm>
              <a:off x="747411" y="4631877"/>
              <a:ext cx="562181" cy="107388"/>
              <a:chOff x="6832025" y="2584483"/>
              <a:chExt cx="431484" cy="82416"/>
            </a:xfrm>
          </p:grpSpPr>
          <p:sp>
            <p:nvSpPr>
              <p:cNvPr id="505" name="Google Shape;505;p31"/>
              <p:cNvSpPr/>
              <p:nvPr/>
            </p:nvSpPr>
            <p:spPr>
              <a:xfrm>
                <a:off x="6832025" y="2584483"/>
                <a:ext cx="36549" cy="82416"/>
              </a:xfrm>
              <a:custGeom>
                <a:avLst/>
                <a:gdLst/>
                <a:ahLst/>
                <a:cxnLst/>
                <a:rect l="l" t="t" r="r" b="b"/>
                <a:pathLst>
                  <a:path w="1493" h="3367" extrusionOk="0">
                    <a:moveTo>
                      <a:pt x="1" y="1"/>
                    </a:moveTo>
                    <a:lnTo>
                      <a:pt x="1" y="3366"/>
                    </a:lnTo>
                    <a:lnTo>
                      <a:pt x="1493" y="3366"/>
                    </a:lnTo>
                    <a:lnTo>
                      <a:pt x="14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p:cNvSpPr/>
              <p:nvPr/>
            </p:nvSpPr>
            <p:spPr>
              <a:xfrm>
                <a:off x="6886395"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p:cNvSpPr/>
              <p:nvPr/>
            </p:nvSpPr>
            <p:spPr>
              <a:xfrm>
                <a:off x="6945832" y="2584483"/>
                <a:ext cx="36549" cy="82416"/>
              </a:xfrm>
              <a:custGeom>
                <a:avLst/>
                <a:gdLst/>
                <a:ahLst/>
                <a:cxnLst/>
                <a:rect l="l" t="t" r="r" b="b"/>
                <a:pathLst>
                  <a:path w="1493" h="3367" extrusionOk="0">
                    <a:moveTo>
                      <a:pt x="1" y="1"/>
                    </a:moveTo>
                    <a:lnTo>
                      <a:pt x="1" y="3366"/>
                    </a:lnTo>
                    <a:lnTo>
                      <a:pt x="1493" y="3366"/>
                    </a:lnTo>
                    <a:lnTo>
                      <a:pt x="14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p:cNvSpPr/>
              <p:nvPr/>
            </p:nvSpPr>
            <p:spPr>
              <a:xfrm>
                <a:off x="7000202"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057094" y="2584483"/>
                <a:ext cx="37405" cy="82416"/>
              </a:xfrm>
              <a:custGeom>
                <a:avLst/>
                <a:gdLst/>
                <a:ahLst/>
                <a:cxnLst/>
                <a:rect l="l" t="t" r="r" b="b"/>
                <a:pathLst>
                  <a:path w="1528" h="3367" extrusionOk="0">
                    <a:moveTo>
                      <a:pt x="1" y="1"/>
                    </a:moveTo>
                    <a:lnTo>
                      <a:pt x="1" y="3366"/>
                    </a:lnTo>
                    <a:lnTo>
                      <a:pt x="1527" y="3366"/>
                    </a:lnTo>
                    <a:lnTo>
                      <a:pt x="1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12321"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p:cNvSpPr/>
              <p:nvPr/>
            </p:nvSpPr>
            <p:spPr>
              <a:xfrm>
                <a:off x="7170926"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p:cNvSpPr/>
              <p:nvPr/>
            </p:nvSpPr>
            <p:spPr>
              <a:xfrm>
                <a:off x="7226128"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 name="Google Shape;513;p31"/>
          <p:cNvGrpSpPr/>
          <p:nvPr/>
        </p:nvGrpSpPr>
        <p:grpSpPr>
          <a:xfrm>
            <a:off x="7803674" y="274350"/>
            <a:ext cx="740253" cy="263814"/>
            <a:chOff x="7803674" y="274350"/>
            <a:chExt cx="740253" cy="263814"/>
          </a:xfrm>
        </p:grpSpPr>
        <p:sp>
          <p:nvSpPr>
            <p:cNvPr id="514" name="Google Shape;514;p31"/>
            <p:cNvSpPr/>
            <p:nvPr/>
          </p:nvSpPr>
          <p:spPr>
            <a:xfrm>
              <a:off x="7803674" y="274350"/>
              <a:ext cx="740253" cy="263814"/>
            </a:xfrm>
            <a:custGeom>
              <a:avLst/>
              <a:gdLst/>
              <a:ahLst/>
              <a:cxnLst/>
              <a:rect l="l" t="t" r="r" b="b"/>
              <a:pathLst>
                <a:path w="46007" h="28590" extrusionOk="0">
                  <a:moveTo>
                    <a:pt x="1" y="0"/>
                  </a:moveTo>
                  <a:lnTo>
                    <a:pt x="1" y="28589"/>
                  </a:lnTo>
                  <a:lnTo>
                    <a:pt x="46007" y="28589"/>
                  </a:lnTo>
                  <a:lnTo>
                    <a:pt x="46007"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p:cNvSpPr/>
            <p:nvPr/>
          </p:nvSpPr>
          <p:spPr>
            <a:xfrm>
              <a:off x="8324343" y="359965"/>
              <a:ext cx="87521" cy="87487"/>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p:cNvSpPr/>
            <p:nvPr/>
          </p:nvSpPr>
          <p:spPr>
            <a:xfrm>
              <a:off x="8122762" y="354616"/>
              <a:ext cx="99914" cy="99985"/>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p:cNvSpPr/>
            <p:nvPr/>
          </p:nvSpPr>
          <p:spPr>
            <a:xfrm>
              <a:off x="7921129" y="404607"/>
              <a:ext cx="99965" cy="12498"/>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 name="Google Shape;518;p31"/>
          <p:cNvSpPr txBox="1">
            <a:spLocks noGrp="1"/>
          </p:cNvSpPr>
          <p:nvPr>
            <p:ph type="subTitle" idx="1"/>
          </p:nvPr>
        </p:nvSpPr>
        <p:spPr>
          <a:xfrm rot="5400000">
            <a:off x="-676375" y="1436825"/>
            <a:ext cx="2123100" cy="201900"/>
          </a:xfrm>
          <a:prstGeom prst="rect">
            <a:avLst/>
          </a:prstGeom>
        </p:spPr>
        <p:txBody>
          <a:bodyPr spcFirstLastPara="1" wrap="square" lIns="91425" tIns="91425" rIns="91425" bIns="91425" anchor="ctr"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519" name="Google Shape;519;p31"/>
          <p:cNvSpPr txBox="1">
            <a:spLocks noGrp="1"/>
          </p:cNvSpPr>
          <p:nvPr>
            <p:ph type="subTitle" idx="2"/>
          </p:nvPr>
        </p:nvSpPr>
        <p:spPr>
          <a:xfrm rot="5400000">
            <a:off x="-559825" y="3621325"/>
            <a:ext cx="1890000" cy="20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sz="1100"/>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grpSp>
        <p:nvGrpSpPr>
          <p:cNvPr id="520" name="Google Shape;520;p31"/>
          <p:cNvGrpSpPr/>
          <p:nvPr/>
        </p:nvGrpSpPr>
        <p:grpSpPr>
          <a:xfrm>
            <a:off x="-28650" y="272100"/>
            <a:ext cx="9201300" cy="4599300"/>
            <a:chOff x="-28650" y="272100"/>
            <a:chExt cx="9201300" cy="4599300"/>
          </a:xfrm>
        </p:grpSpPr>
        <p:cxnSp>
          <p:nvCxnSpPr>
            <p:cNvPr id="521" name="Google Shape;521;p31"/>
            <p:cNvCxnSpPr/>
            <p:nvPr/>
          </p:nvCxnSpPr>
          <p:spPr>
            <a:xfrm>
              <a:off x="-28650" y="272150"/>
              <a:ext cx="9201300" cy="0"/>
            </a:xfrm>
            <a:prstGeom prst="straightConnector1">
              <a:avLst/>
            </a:prstGeom>
            <a:noFill/>
            <a:ln w="9525" cap="flat" cmpd="sng">
              <a:solidFill>
                <a:srgbClr val="000000"/>
              </a:solidFill>
              <a:prstDash val="solid"/>
              <a:round/>
              <a:headEnd type="none" w="med" len="med"/>
              <a:tailEnd type="none" w="med" len="med"/>
            </a:ln>
          </p:spPr>
        </p:cxnSp>
        <p:cxnSp>
          <p:nvCxnSpPr>
            <p:cNvPr id="522" name="Google Shape;522;p31"/>
            <p:cNvCxnSpPr/>
            <p:nvPr/>
          </p:nvCxnSpPr>
          <p:spPr>
            <a:xfrm rot="10800000">
              <a:off x="59547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523" name="Google Shape;523;p31"/>
            <p:cNvCxnSpPr/>
            <p:nvPr/>
          </p:nvCxnSpPr>
          <p:spPr>
            <a:xfrm rot="10800000">
              <a:off x="854852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524" name="Google Shape;524;p31"/>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4">
  <p:cSld name="CUSTOM_12">
    <p:spTree>
      <p:nvGrpSpPr>
        <p:cNvPr id="1" name="Shape 525"/>
        <p:cNvGrpSpPr/>
        <p:nvPr/>
      </p:nvGrpSpPr>
      <p:grpSpPr>
        <a:xfrm>
          <a:off x="0" y="0"/>
          <a:ext cx="0" cy="0"/>
          <a:chOff x="0" y="0"/>
          <a:chExt cx="0" cy="0"/>
        </a:xfrm>
      </p:grpSpPr>
      <p:sp>
        <p:nvSpPr>
          <p:cNvPr id="526" name="Google Shape;526;p32"/>
          <p:cNvSpPr txBox="1">
            <a:spLocks noGrp="1"/>
          </p:cNvSpPr>
          <p:nvPr>
            <p:ph type="title"/>
          </p:nvPr>
        </p:nvSpPr>
        <p:spPr>
          <a:xfrm>
            <a:off x="1400100" y="604850"/>
            <a:ext cx="634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7" name="Google Shape;527;p32"/>
          <p:cNvSpPr txBox="1">
            <a:spLocks noGrp="1"/>
          </p:cNvSpPr>
          <p:nvPr>
            <p:ph type="subTitle" idx="1"/>
          </p:nvPr>
        </p:nvSpPr>
        <p:spPr>
          <a:xfrm rot="5400000">
            <a:off x="-676375" y="1436825"/>
            <a:ext cx="2123100" cy="201900"/>
          </a:xfrm>
          <a:prstGeom prst="rect">
            <a:avLst/>
          </a:prstGeom>
        </p:spPr>
        <p:txBody>
          <a:bodyPr spcFirstLastPara="1" wrap="square" lIns="91425" tIns="91425" rIns="91425" bIns="91425" anchor="ctr"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528" name="Google Shape;528;p32"/>
          <p:cNvSpPr txBox="1">
            <a:spLocks noGrp="1"/>
          </p:cNvSpPr>
          <p:nvPr>
            <p:ph type="subTitle" idx="2"/>
          </p:nvPr>
        </p:nvSpPr>
        <p:spPr>
          <a:xfrm rot="5400000">
            <a:off x="-559825" y="3621325"/>
            <a:ext cx="1890000" cy="20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sz="1100"/>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grpSp>
        <p:nvGrpSpPr>
          <p:cNvPr id="529" name="Google Shape;529;p32"/>
          <p:cNvGrpSpPr/>
          <p:nvPr/>
        </p:nvGrpSpPr>
        <p:grpSpPr>
          <a:xfrm>
            <a:off x="-28650" y="272100"/>
            <a:ext cx="9201300" cy="4599300"/>
            <a:chOff x="-28650" y="272100"/>
            <a:chExt cx="9201300" cy="4599300"/>
          </a:xfrm>
        </p:grpSpPr>
        <p:cxnSp>
          <p:nvCxnSpPr>
            <p:cNvPr id="530" name="Google Shape;530;p32"/>
            <p:cNvCxnSpPr/>
            <p:nvPr/>
          </p:nvCxnSpPr>
          <p:spPr>
            <a:xfrm>
              <a:off x="-28650" y="272150"/>
              <a:ext cx="9201300" cy="0"/>
            </a:xfrm>
            <a:prstGeom prst="straightConnector1">
              <a:avLst/>
            </a:prstGeom>
            <a:noFill/>
            <a:ln w="9525" cap="flat" cmpd="sng">
              <a:solidFill>
                <a:srgbClr val="000000"/>
              </a:solidFill>
              <a:prstDash val="solid"/>
              <a:round/>
              <a:headEnd type="none" w="med" len="med"/>
              <a:tailEnd type="none" w="med" len="med"/>
            </a:ln>
          </p:spPr>
        </p:cxnSp>
        <p:cxnSp>
          <p:nvCxnSpPr>
            <p:cNvPr id="531" name="Google Shape;531;p32"/>
            <p:cNvCxnSpPr/>
            <p:nvPr/>
          </p:nvCxnSpPr>
          <p:spPr>
            <a:xfrm rot="10800000">
              <a:off x="59547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532" name="Google Shape;532;p32"/>
            <p:cNvCxnSpPr/>
            <p:nvPr/>
          </p:nvCxnSpPr>
          <p:spPr>
            <a:xfrm rot="10800000">
              <a:off x="854852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533" name="Google Shape;533;p32"/>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5">
  <p:cSld name="CUSTOM_13">
    <p:spTree>
      <p:nvGrpSpPr>
        <p:cNvPr id="1" name="Shape 534"/>
        <p:cNvGrpSpPr/>
        <p:nvPr/>
      </p:nvGrpSpPr>
      <p:grpSpPr>
        <a:xfrm>
          <a:off x="0" y="0"/>
          <a:ext cx="0" cy="0"/>
          <a:chOff x="0" y="0"/>
          <a:chExt cx="0" cy="0"/>
        </a:xfrm>
      </p:grpSpPr>
      <p:grpSp>
        <p:nvGrpSpPr>
          <p:cNvPr id="535" name="Google Shape;535;p33"/>
          <p:cNvGrpSpPr/>
          <p:nvPr/>
        </p:nvGrpSpPr>
        <p:grpSpPr>
          <a:xfrm>
            <a:off x="768031" y="382155"/>
            <a:ext cx="975170" cy="156026"/>
            <a:chOff x="671456" y="448830"/>
            <a:chExt cx="975170" cy="156026"/>
          </a:xfrm>
        </p:grpSpPr>
        <p:sp>
          <p:nvSpPr>
            <p:cNvPr id="536" name="Google Shape;536;p33"/>
            <p:cNvSpPr/>
            <p:nvPr/>
          </p:nvSpPr>
          <p:spPr>
            <a:xfrm>
              <a:off x="671456" y="448830"/>
              <a:ext cx="975170" cy="156026"/>
            </a:xfrm>
            <a:custGeom>
              <a:avLst/>
              <a:gdLst/>
              <a:ahLst/>
              <a:cxnLst/>
              <a:rect l="l" t="t" r="r" b="b"/>
              <a:pathLst>
                <a:path w="45590" h="4893" extrusionOk="0">
                  <a:moveTo>
                    <a:pt x="0" y="1"/>
                  </a:moveTo>
                  <a:lnTo>
                    <a:pt x="0" y="4893"/>
                  </a:lnTo>
                  <a:lnTo>
                    <a:pt x="45590" y="4893"/>
                  </a:lnTo>
                  <a:lnTo>
                    <a:pt x="45590"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33"/>
            <p:cNvGrpSpPr/>
            <p:nvPr/>
          </p:nvGrpSpPr>
          <p:grpSpPr>
            <a:xfrm>
              <a:off x="706861" y="475389"/>
              <a:ext cx="562181" cy="107388"/>
              <a:chOff x="6832025" y="2584483"/>
              <a:chExt cx="431484" cy="82416"/>
            </a:xfrm>
          </p:grpSpPr>
          <p:sp>
            <p:nvSpPr>
              <p:cNvPr id="538" name="Google Shape;538;p33"/>
              <p:cNvSpPr/>
              <p:nvPr/>
            </p:nvSpPr>
            <p:spPr>
              <a:xfrm>
                <a:off x="6832025" y="2584483"/>
                <a:ext cx="36549" cy="82416"/>
              </a:xfrm>
              <a:custGeom>
                <a:avLst/>
                <a:gdLst/>
                <a:ahLst/>
                <a:cxnLst/>
                <a:rect l="l" t="t" r="r" b="b"/>
                <a:pathLst>
                  <a:path w="1493" h="3367" extrusionOk="0">
                    <a:moveTo>
                      <a:pt x="1" y="1"/>
                    </a:moveTo>
                    <a:lnTo>
                      <a:pt x="1" y="3366"/>
                    </a:lnTo>
                    <a:lnTo>
                      <a:pt x="1493" y="3366"/>
                    </a:lnTo>
                    <a:lnTo>
                      <a:pt x="14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3"/>
              <p:cNvSpPr/>
              <p:nvPr/>
            </p:nvSpPr>
            <p:spPr>
              <a:xfrm>
                <a:off x="6886395"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3"/>
              <p:cNvSpPr/>
              <p:nvPr/>
            </p:nvSpPr>
            <p:spPr>
              <a:xfrm>
                <a:off x="6945832" y="2584483"/>
                <a:ext cx="36549" cy="82416"/>
              </a:xfrm>
              <a:custGeom>
                <a:avLst/>
                <a:gdLst/>
                <a:ahLst/>
                <a:cxnLst/>
                <a:rect l="l" t="t" r="r" b="b"/>
                <a:pathLst>
                  <a:path w="1493" h="3367" extrusionOk="0">
                    <a:moveTo>
                      <a:pt x="1" y="1"/>
                    </a:moveTo>
                    <a:lnTo>
                      <a:pt x="1" y="3366"/>
                    </a:lnTo>
                    <a:lnTo>
                      <a:pt x="1493" y="3366"/>
                    </a:lnTo>
                    <a:lnTo>
                      <a:pt x="14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3"/>
              <p:cNvSpPr/>
              <p:nvPr/>
            </p:nvSpPr>
            <p:spPr>
              <a:xfrm>
                <a:off x="7000202"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3"/>
              <p:cNvSpPr/>
              <p:nvPr/>
            </p:nvSpPr>
            <p:spPr>
              <a:xfrm>
                <a:off x="7057094" y="2584483"/>
                <a:ext cx="37405" cy="82416"/>
              </a:xfrm>
              <a:custGeom>
                <a:avLst/>
                <a:gdLst/>
                <a:ahLst/>
                <a:cxnLst/>
                <a:rect l="l" t="t" r="r" b="b"/>
                <a:pathLst>
                  <a:path w="1528" h="3367" extrusionOk="0">
                    <a:moveTo>
                      <a:pt x="1" y="1"/>
                    </a:moveTo>
                    <a:lnTo>
                      <a:pt x="1" y="3366"/>
                    </a:lnTo>
                    <a:lnTo>
                      <a:pt x="1527" y="3366"/>
                    </a:lnTo>
                    <a:lnTo>
                      <a:pt x="1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3"/>
              <p:cNvSpPr/>
              <p:nvPr/>
            </p:nvSpPr>
            <p:spPr>
              <a:xfrm>
                <a:off x="7112321"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3"/>
              <p:cNvSpPr/>
              <p:nvPr/>
            </p:nvSpPr>
            <p:spPr>
              <a:xfrm>
                <a:off x="7170926"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3"/>
              <p:cNvSpPr/>
              <p:nvPr/>
            </p:nvSpPr>
            <p:spPr>
              <a:xfrm>
                <a:off x="7226128"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6" name="Google Shape;546;p33"/>
          <p:cNvSpPr txBox="1">
            <a:spLocks noGrp="1"/>
          </p:cNvSpPr>
          <p:nvPr>
            <p:ph type="title"/>
          </p:nvPr>
        </p:nvSpPr>
        <p:spPr>
          <a:xfrm>
            <a:off x="1400100" y="604850"/>
            <a:ext cx="634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47" name="Google Shape;547;p33"/>
          <p:cNvSpPr txBox="1">
            <a:spLocks noGrp="1"/>
          </p:cNvSpPr>
          <p:nvPr>
            <p:ph type="subTitle" idx="1"/>
          </p:nvPr>
        </p:nvSpPr>
        <p:spPr>
          <a:xfrm rot="5400000">
            <a:off x="-676375" y="1436825"/>
            <a:ext cx="2123100" cy="201900"/>
          </a:xfrm>
          <a:prstGeom prst="rect">
            <a:avLst/>
          </a:prstGeom>
        </p:spPr>
        <p:txBody>
          <a:bodyPr spcFirstLastPara="1" wrap="square" lIns="91425" tIns="91425" rIns="91425" bIns="91425" anchor="ctr"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548" name="Google Shape;548;p33"/>
          <p:cNvSpPr txBox="1">
            <a:spLocks noGrp="1"/>
          </p:cNvSpPr>
          <p:nvPr>
            <p:ph type="subTitle" idx="2"/>
          </p:nvPr>
        </p:nvSpPr>
        <p:spPr>
          <a:xfrm rot="5400000">
            <a:off x="-559825" y="3621325"/>
            <a:ext cx="1890000" cy="20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sz="1100"/>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grpSp>
        <p:nvGrpSpPr>
          <p:cNvPr id="549" name="Google Shape;549;p33"/>
          <p:cNvGrpSpPr/>
          <p:nvPr/>
        </p:nvGrpSpPr>
        <p:grpSpPr>
          <a:xfrm>
            <a:off x="-28650" y="272100"/>
            <a:ext cx="9201300" cy="4599300"/>
            <a:chOff x="-28650" y="272100"/>
            <a:chExt cx="9201300" cy="4599300"/>
          </a:xfrm>
        </p:grpSpPr>
        <p:cxnSp>
          <p:nvCxnSpPr>
            <p:cNvPr id="550" name="Google Shape;550;p33"/>
            <p:cNvCxnSpPr/>
            <p:nvPr/>
          </p:nvCxnSpPr>
          <p:spPr>
            <a:xfrm>
              <a:off x="-28650" y="272150"/>
              <a:ext cx="9201300" cy="0"/>
            </a:xfrm>
            <a:prstGeom prst="straightConnector1">
              <a:avLst/>
            </a:prstGeom>
            <a:noFill/>
            <a:ln w="9525" cap="flat" cmpd="sng">
              <a:solidFill>
                <a:srgbClr val="000000"/>
              </a:solidFill>
              <a:prstDash val="solid"/>
              <a:round/>
              <a:headEnd type="none" w="med" len="med"/>
              <a:tailEnd type="none" w="med" len="med"/>
            </a:ln>
          </p:spPr>
        </p:cxnSp>
        <p:cxnSp>
          <p:nvCxnSpPr>
            <p:cNvPr id="551" name="Google Shape;551;p33"/>
            <p:cNvCxnSpPr/>
            <p:nvPr/>
          </p:nvCxnSpPr>
          <p:spPr>
            <a:xfrm rot="10800000">
              <a:off x="59547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552" name="Google Shape;552;p33"/>
            <p:cNvCxnSpPr/>
            <p:nvPr/>
          </p:nvCxnSpPr>
          <p:spPr>
            <a:xfrm rot="10800000">
              <a:off x="854852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553" name="Google Shape;553;p33"/>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565"/>
        <p:cNvGrpSpPr/>
        <p:nvPr/>
      </p:nvGrpSpPr>
      <p:grpSpPr>
        <a:xfrm>
          <a:off x="0" y="0"/>
          <a:ext cx="0" cy="0"/>
          <a:chOff x="0" y="0"/>
          <a:chExt cx="0" cy="0"/>
        </a:xfrm>
      </p:grpSpPr>
      <p:cxnSp>
        <p:nvCxnSpPr>
          <p:cNvPr id="566" name="Google Shape;566;p35"/>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nvGrpSpPr>
          <p:cNvPr id="567" name="Google Shape;567;p35"/>
          <p:cNvGrpSpPr/>
          <p:nvPr/>
        </p:nvGrpSpPr>
        <p:grpSpPr>
          <a:xfrm>
            <a:off x="7743206" y="4046953"/>
            <a:ext cx="616248" cy="615772"/>
            <a:chOff x="8346306" y="4043753"/>
            <a:chExt cx="616248" cy="615772"/>
          </a:xfrm>
        </p:grpSpPr>
        <p:sp>
          <p:nvSpPr>
            <p:cNvPr id="568" name="Google Shape;568;p35"/>
            <p:cNvSpPr/>
            <p:nvPr/>
          </p:nvSpPr>
          <p:spPr>
            <a:xfrm>
              <a:off x="8446318" y="4157816"/>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5"/>
            <p:cNvSpPr/>
            <p:nvPr/>
          </p:nvSpPr>
          <p:spPr>
            <a:xfrm>
              <a:off x="8478434" y="4253414"/>
              <a:ext cx="452004" cy="373995"/>
            </a:xfrm>
            <a:custGeom>
              <a:avLst/>
              <a:gdLst/>
              <a:ahLst/>
              <a:cxnLst/>
              <a:rect l="l" t="t" r="r" b="b"/>
              <a:pathLst>
                <a:path w="20506" h="16967" extrusionOk="0">
                  <a:moveTo>
                    <a:pt x="1" y="1"/>
                  </a:moveTo>
                  <a:lnTo>
                    <a:pt x="1" y="16967"/>
                  </a:lnTo>
                  <a:lnTo>
                    <a:pt x="20506" y="16967"/>
                  </a:lnTo>
                  <a:lnTo>
                    <a:pt x="20506"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5"/>
            <p:cNvSpPr/>
            <p:nvPr/>
          </p:nvSpPr>
          <p:spPr>
            <a:xfrm>
              <a:off x="8820291" y="4205251"/>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5"/>
            <p:cNvSpPr/>
            <p:nvPr/>
          </p:nvSpPr>
          <p:spPr>
            <a:xfrm>
              <a:off x="8905948" y="4198352"/>
              <a:ext cx="16091" cy="16091"/>
            </a:xfrm>
            <a:custGeom>
              <a:avLst/>
              <a:gdLst/>
              <a:ahLst/>
              <a:cxnLst/>
              <a:rect l="l" t="t" r="r" b="b"/>
              <a:pathLst>
                <a:path w="730" h="730" extrusionOk="0">
                  <a:moveTo>
                    <a:pt x="105" y="1"/>
                  </a:moveTo>
                  <a:lnTo>
                    <a:pt x="0" y="105"/>
                  </a:lnTo>
                  <a:lnTo>
                    <a:pt x="660" y="729"/>
                  </a:lnTo>
                  <a:lnTo>
                    <a:pt x="729" y="660"/>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5"/>
            <p:cNvSpPr/>
            <p:nvPr/>
          </p:nvSpPr>
          <p:spPr>
            <a:xfrm>
              <a:off x="8905948" y="4198352"/>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5"/>
            <p:cNvSpPr/>
            <p:nvPr/>
          </p:nvSpPr>
          <p:spPr>
            <a:xfrm>
              <a:off x="8863120" y="4197602"/>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 name="Google Shape;574;p35"/>
            <p:cNvGrpSpPr/>
            <p:nvPr/>
          </p:nvGrpSpPr>
          <p:grpSpPr>
            <a:xfrm>
              <a:off x="8346306" y="4043753"/>
              <a:ext cx="516235" cy="501709"/>
              <a:chOff x="8346306" y="4043753"/>
              <a:chExt cx="516235" cy="501709"/>
            </a:xfrm>
          </p:grpSpPr>
          <p:sp>
            <p:nvSpPr>
              <p:cNvPr id="575" name="Google Shape;575;p35"/>
              <p:cNvSpPr/>
              <p:nvPr/>
            </p:nvSpPr>
            <p:spPr>
              <a:xfrm>
                <a:off x="8346306" y="4043753"/>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5"/>
              <p:cNvSpPr/>
              <p:nvPr/>
            </p:nvSpPr>
            <p:spPr>
              <a:xfrm>
                <a:off x="8378422" y="4139351"/>
                <a:ext cx="452004" cy="373995"/>
              </a:xfrm>
              <a:custGeom>
                <a:avLst/>
                <a:gdLst/>
                <a:ahLst/>
                <a:cxnLst/>
                <a:rect l="l" t="t" r="r" b="b"/>
                <a:pathLst>
                  <a:path w="20506" h="16967" extrusionOk="0">
                    <a:moveTo>
                      <a:pt x="1" y="1"/>
                    </a:moveTo>
                    <a:lnTo>
                      <a:pt x="1" y="16967"/>
                    </a:lnTo>
                    <a:lnTo>
                      <a:pt x="20506" y="16967"/>
                    </a:lnTo>
                    <a:lnTo>
                      <a:pt x="20506"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5"/>
              <p:cNvSpPr/>
              <p:nvPr/>
            </p:nvSpPr>
            <p:spPr>
              <a:xfrm>
                <a:off x="8720279" y="4091188"/>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5"/>
              <p:cNvSpPr/>
              <p:nvPr/>
            </p:nvSpPr>
            <p:spPr>
              <a:xfrm>
                <a:off x="8805936" y="4084289"/>
                <a:ext cx="16091" cy="16091"/>
              </a:xfrm>
              <a:custGeom>
                <a:avLst/>
                <a:gdLst/>
                <a:ahLst/>
                <a:cxnLst/>
                <a:rect l="l" t="t" r="r" b="b"/>
                <a:pathLst>
                  <a:path w="730" h="730" extrusionOk="0">
                    <a:moveTo>
                      <a:pt x="105" y="1"/>
                    </a:moveTo>
                    <a:lnTo>
                      <a:pt x="0" y="105"/>
                    </a:lnTo>
                    <a:lnTo>
                      <a:pt x="660" y="729"/>
                    </a:lnTo>
                    <a:lnTo>
                      <a:pt x="729" y="660"/>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5"/>
              <p:cNvSpPr/>
              <p:nvPr/>
            </p:nvSpPr>
            <p:spPr>
              <a:xfrm>
                <a:off x="8805936" y="4084289"/>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5"/>
              <p:cNvSpPr/>
              <p:nvPr/>
            </p:nvSpPr>
            <p:spPr>
              <a:xfrm>
                <a:off x="8763107" y="4083540"/>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1" name="Google Shape;581;p35"/>
          <p:cNvGrpSpPr/>
          <p:nvPr/>
        </p:nvGrpSpPr>
        <p:grpSpPr>
          <a:xfrm>
            <a:off x="828750" y="4162788"/>
            <a:ext cx="739738" cy="499927"/>
            <a:chOff x="8009738" y="444900"/>
            <a:chExt cx="739738" cy="499927"/>
          </a:xfrm>
        </p:grpSpPr>
        <p:grpSp>
          <p:nvGrpSpPr>
            <p:cNvPr id="582" name="Google Shape;582;p35"/>
            <p:cNvGrpSpPr/>
            <p:nvPr/>
          </p:nvGrpSpPr>
          <p:grpSpPr>
            <a:xfrm>
              <a:off x="8114513" y="444900"/>
              <a:ext cx="634963" cy="406652"/>
              <a:chOff x="8114513" y="444900"/>
              <a:chExt cx="634963" cy="406652"/>
            </a:xfrm>
          </p:grpSpPr>
          <p:sp>
            <p:nvSpPr>
              <p:cNvPr id="583" name="Google Shape;583;p35"/>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5"/>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5"/>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5"/>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 name="Google Shape;587;p35"/>
            <p:cNvGrpSpPr/>
            <p:nvPr/>
          </p:nvGrpSpPr>
          <p:grpSpPr>
            <a:xfrm>
              <a:off x="8009738" y="538175"/>
              <a:ext cx="634963" cy="406652"/>
              <a:chOff x="8009738" y="538175"/>
              <a:chExt cx="634963" cy="406652"/>
            </a:xfrm>
          </p:grpSpPr>
          <p:sp>
            <p:nvSpPr>
              <p:cNvPr id="588" name="Google Shape;588;p35"/>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5"/>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5"/>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5"/>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2" name="Google Shape;592;p35"/>
          <p:cNvGrpSpPr/>
          <p:nvPr/>
        </p:nvGrpSpPr>
        <p:grpSpPr>
          <a:xfrm>
            <a:off x="7803674" y="274350"/>
            <a:ext cx="740253" cy="263814"/>
            <a:chOff x="8146574" y="4473425"/>
            <a:chExt cx="740253" cy="263814"/>
          </a:xfrm>
        </p:grpSpPr>
        <p:sp>
          <p:nvSpPr>
            <p:cNvPr id="593" name="Google Shape;593;p35"/>
            <p:cNvSpPr/>
            <p:nvPr/>
          </p:nvSpPr>
          <p:spPr>
            <a:xfrm>
              <a:off x="8146574" y="4473425"/>
              <a:ext cx="740253" cy="263814"/>
            </a:xfrm>
            <a:custGeom>
              <a:avLst/>
              <a:gdLst/>
              <a:ahLst/>
              <a:cxnLst/>
              <a:rect l="l" t="t" r="r" b="b"/>
              <a:pathLst>
                <a:path w="46007" h="28590" extrusionOk="0">
                  <a:moveTo>
                    <a:pt x="1" y="0"/>
                  </a:moveTo>
                  <a:lnTo>
                    <a:pt x="1" y="28589"/>
                  </a:lnTo>
                  <a:lnTo>
                    <a:pt x="46007" y="28589"/>
                  </a:lnTo>
                  <a:lnTo>
                    <a:pt x="46007"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5"/>
            <p:cNvSpPr/>
            <p:nvPr/>
          </p:nvSpPr>
          <p:spPr>
            <a:xfrm>
              <a:off x="8667243" y="4559040"/>
              <a:ext cx="87521" cy="87487"/>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5"/>
            <p:cNvSpPr/>
            <p:nvPr/>
          </p:nvSpPr>
          <p:spPr>
            <a:xfrm>
              <a:off x="8465662" y="4553691"/>
              <a:ext cx="99914" cy="99985"/>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5"/>
            <p:cNvSpPr/>
            <p:nvPr/>
          </p:nvSpPr>
          <p:spPr>
            <a:xfrm>
              <a:off x="8264029" y="4603682"/>
              <a:ext cx="99965" cy="12498"/>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 name="Google Shape;597;p35"/>
          <p:cNvSpPr txBox="1">
            <a:spLocks noGrp="1"/>
          </p:cNvSpPr>
          <p:nvPr>
            <p:ph type="subTitle" idx="1"/>
          </p:nvPr>
        </p:nvSpPr>
        <p:spPr>
          <a:xfrm rot="5400000">
            <a:off x="-676375" y="1436825"/>
            <a:ext cx="2123100" cy="201900"/>
          </a:xfrm>
          <a:prstGeom prst="rect">
            <a:avLst/>
          </a:prstGeom>
        </p:spPr>
        <p:txBody>
          <a:bodyPr spcFirstLastPara="1" wrap="square" lIns="91425" tIns="91425" rIns="91425" bIns="91425" anchor="ctr"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598" name="Google Shape;598;p35"/>
          <p:cNvSpPr txBox="1">
            <a:spLocks noGrp="1"/>
          </p:cNvSpPr>
          <p:nvPr>
            <p:ph type="subTitle" idx="2"/>
          </p:nvPr>
        </p:nvSpPr>
        <p:spPr>
          <a:xfrm rot="5400000">
            <a:off x="-559825" y="3621325"/>
            <a:ext cx="1890000" cy="20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sz="1100"/>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grpSp>
        <p:nvGrpSpPr>
          <p:cNvPr id="599" name="Google Shape;599;p35"/>
          <p:cNvGrpSpPr/>
          <p:nvPr/>
        </p:nvGrpSpPr>
        <p:grpSpPr>
          <a:xfrm>
            <a:off x="999064" y="-1277365"/>
            <a:ext cx="3457467" cy="2307086"/>
            <a:chOff x="999064" y="-1277365"/>
            <a:chExt cx="3457467" cy="2307086"/>
          </a:xfrm>
        </p:grpSpPr>
        <p:sp>
          <p:nvSpPr>
            <p:cNvPr id="600" name="Google Shape;600;p35"/>
            <p:cNvSpPr/>
            <p:nvPr/>
          </p:nvSpPr>
          <p:spPr>
            <a:xfrm>
              <a:off x="999064" y="-1277365"/>
              <a:ext cx="3457467" cy="2301166"/>
            </a:xfrm>
            <a:custGeom>
              <a:avLst/>
              <a:gdLst/>
              <a:ahLst/>
              <a:cxnLst/>
              <a:rect l="l" t="t" r="r" b="b"/>
              <a:pathLst>
                <a:path w="25697" h="17103" extrusionOk="0">
                  <a:moveTo>
                    <a:pt x="25609" y="89"/>
                  </a:moveTo>
                  <a:lnTo>
                    <a:pt x="25609" y="17015"/>
                  </a:lnTo>
                  <a:lnTo>
                    <a:pt x="88" y="17015"/>
                  </a:lnTo>
                  <a:lnTo>
                    <a:pt x="88" y="89"/>
                  </a:lnTo>
                  <a:close/>
                  <a:moveTo>
                    <a:pt x="0" y="1"/>
                  </a:moveTo>
                  <a:lnTo>
                    <a:pt x="0" y="17103"/>
                  </a:lnTo>
                  <a:lnTo>
                    <a:pt x="25697" y="17103"/>
                  </a:lnTo>
                  <a:lnTo>
                    <a:pt x="25697" y="17059"/>
                  </a:lnTo>
                  <a:lnTo>
                    <a:pt x="256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5"/>
            <p:cNvSpPr/>
            <p:nvPr/>
          </p:nvSpPr>
          <p:spPr>
            <a:xfrm>
              <a:off x="999064" y="-1271445"/>
              <a:ext cx="11975" cy="2301166"/>
            </a:xfrm>
            <a:custGeom>
              <a:avLst/>
              <a:gdLst/>
              <a:ahLst/>
              <a:cxnLst/>
              <a:rect l="l" t="t" r="r" b="b"/>
              <a:pathLst>
                <a:path w="89" h="17103" extrusionOk="0">
                  <a:moveTo>
                    <a:pt x="0" y="1"/>
                  </a:moveTo>
                  <a:lnTo>
                    <a:pt x="0" y="17103"/>
                  </a:lnTo>
                  <a:lnTo>
                    <a:pt x="88" y="17103"/>
                  </a:lnTo>
                  <a:lnTo>
                    <a:pt x="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5"/>
            <p:cNvSpPr/>
            <p:nvPr/>
          </p:nvSpPr>
          <p:spPr>
            <a:xfrm>
              <a:off x="999064" y="-1271445"/>
              <a:ext cx="11975" cy="2301166"/>
            </a:xfrm>
            <a:custGeom>
              <a:avLst/>
              <a:gdLst/>
              <a:ahLst/>
              <a:cxnLst/>
              <a:rect l="l" t="t" r="r" b="b"/>
              <a:pathLst>
                <a:path w="89" h="17103" fill="none" extrusionOk="0">
                  <a:moveTo>
                    <a:pt x="0" y="1"/>
                  </a:moveTo>
                  <a:lnTo>
                    <a:pt x="0" y="17103"/>
                  </a:lnTo>
                  <a:lnTo>
                    <a:pt x="88" y="17103"/>
                  </a:lnTo>
                  <a:lnTo>
                    <a:pt x="88"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5"/>
            <p:cNvSpPr/>
            <p:nvPr/>
          </p:nvSpPr>
          <p:spPr>
            <a:xfrm>
              <a:off x="1378622" y="-1271445"/>
              <a:ext cx="11975" cy="2301166"/>
            </a:xfrm>
            <a:custGeom>
              <a:avLst/>
              <a:gdLst/>
              <a:ahLst/>
              <a:cxnLst/>
              <a:rect l="l" t="t" r="r" b="b"/>
              <a:pathLst>
                <a:path w="89" h="17103" extrusionOk="0">
                  <a:moveTo>
                    <a:pt x="0" y="1"/>
                  </a:moveTo>
                  <a:lnTo>
                    <a:pt x="0" y="17103"/>
                  </a:lnTo>
                  <a:lnTo>
                    <a:pt x="88" y="17103"/>
                  </a:lnTo>
                  <a:lnTo>
                    <a:pt x="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5"/>
            <p:cNvSpPr/>
            <p:nvPr/>
          </p:nvSpPr>
          <p:spPr>
            <a:xfrm>
              <a:off x="1378622" y="-1271445"/>
              <a:ext cx="11975" cy="2301166"/>
            </a:xfrm>
            <a:custGeom>
              <a:avLst/>
              <a:gdLst/>
              <a:ahLst/>
              <a:cxnLst/>
              <a:rect l="l" t="t" r="r" b="b"/>
              <a:pathLst>
                <a:path w="89" h="17103" fill="none" extrusionOk="0">
                  <a:moveTo>
                    <a:pt x="0" y="1"/>
                  </a:moveTo>
                  <a:lnTo>
                    <a:pt x="0" y="17103"/>
                  </a:lnTo>
                  <a:lnTo>
                    <a:pt x="88" y="17103"/>
                  </a:lnTo>
                  <a:lnTo>
                    <a:pt x="88"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5"/>
            <p:cNvSpPr/>
            <p:nvPr/>
          </p:nvSpPr>
          <p:spPr>
            <a:xfrm>
              <a:off x="1764101" y="-1271445"/>
              <a:ext cx="11975" cy="2301166"/>
            </a:xfrm>
            <a:custGeom>
              <a:avLst/>
              <a:gdLst/>
              <a:ahLst/>
              <a:cxnLst/>
              <a:rect l="l" t="t" r="r" b="b"/>
              <a:pathLst>
                <a:path w="89" h="17103" extrusionOk="0">
                  <a:moveTo>
                    <a:pt x="0" y="1"/>
                  </a:moveTo>
                  <a:lnTo>
                    <a:pt x="0" y="17103"/>
                  </a:lnTo>
                  <a:lnTo>
                    <a:pt x="88" y="17103"/>
                  </a:lnTo>
                  <a:lnTo>
                    <a:pt x="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5"/>
            <p:cNvSpPr/>
            <p:nvPr/>
          </p:nvSpPr>
          <p:spPr>
            <a:xfrm>
              <a:off x="1764101" y="-1271445"/>
              <a:ext cx="11975" cy="2301166"/>
            </a:xfrm>
            <a:custGeom>
              <a:avLst/>
              <a:gdLst/>
              <a:ahLst/>
              <a:cxnLst/>
              <a:rect l="l" t="t" r="r" b="b"/>
              <a:pathLst>
                <a:path w="89" h="17103" fill="none" extrusionOk="0">
                  <a:moveTo>
                    <a:pt x="0" y="1"/>
                  </a:moveTo>
                  <a:lnTo>
                    <a:pt x="0" y="17103"/>
                  </a:lnTo>
                  <a:lnTo>
                    <a:pt x="88" y="17103"/>
                  </a:lnTo>
                  <a:lnTo>
                    <a:pt x="88"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5"/>
            <p:cNvSpPr/>
            <p:nvPr/>
          </p:nvSpPr>
          <p:spPr>
            <a:xfrm>
              <a:off x="2143525" y="-1271445"/>
              <a:ext cx="12109" cy="2301166"/>
            </a:xfrm>
            <a:custGeom>
              <a:avLst/>
              <a:gdLst/>
              <a:ahLst/>
              <a:cxnLst/>
              <a:rect l="l" t="t" r="r" b="b"/>
              <a:pathLst>
                <a:path w="90" h="17103" extrusionOk="0">
                  <a:moveTo>
                    <a:pt x="1" y="1"/>
                  </a:moveTo>
                  <a:lnTo>
                    <a:pt x="1" y="17103"/>
                  </a:lnTo>
                  <a:lnTo>
                    <a:pt x="89" y="17103"/>
                  </a:lnTo>
                  <a:lnTo>
                    <a:pt x="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5"/>
            <p:cNvSpPr/>
            <p:nvPr/>
          </p:nvSpPr>
          <p:spPr>
            <a:xfrm>
              <a:off x="2143525" y="-1271445"/>
              <a:ext cx="12109" cy="2301166"/>
            </a:xfrm>
            <a:custGeom>
              <a:avLst/>
              <a:gdLst/>
              <a:ahLst/>
              <a:cxnLst/>
              <a:rect l="l" t="t" r="r" b="b"/>
              <a:pathLst>
                <a:path w="90" h="17103" fill="none" extrusionOk="0">
                  <a:moveTo>
                    <a:pt x="1" y="1"/>
                  </a:moveTo>
                  <a:lnTo>
                    <a:pt x="1" y="17103"/>
                  </a:lnTo>
                  <a:lnTo>
                    <a:pt x="89" y="17103"/>
                  </a:lnTo>
                  <a:lnTo>
                    <a:pt x="8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5"/>
            <p:cNvSpPr/>
            <p:nvPr/>
          </p:nvSpPr>
          <p:spPr>
            <a:xfrm>
              <a:off x="2523083" y="-1271445"/>
              <a:ext cx="12109" cy="2301166"/>
            </a:xfrm>
            <a:custGeom>
              <a:avLst/>
              <a:gdLst/>
              <a:ahLst/>
              <a:cxnLst/>
              <a:rect l="l" t="t" r="r" b="b"/>
              <a:pathLst>
                <a:path w="90" h="17103" extrusionOk="0">
                  <a:moveTo>
                    <a:pt x="1" y="1"/>
                  </a:moveTo>
                  <a:lnTo>
                    <a:pt x="1" y="17103"/>
                  </a:lnTo>
                  <a:lnTo>
                    <a:pt x="89" y="17103"/>
                  </a:lnTo>
                  <a:lnTo>
                    <a:pt x="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5"/>
            <p:cNvSpPr/>
            <p:nvPr/>
          </p:nvSpPr>
          <p:spPr>
            <a:xfrm>
              <a:off x="2523083" y="-1271445"/>
              <a:ext cx="12109" cy="2301166"/>
            </a:xfrm>
            <a:custGeom>
              <a:avLst/>
              <a:gdLst/>
              <a:ahLst/>
              <a:cxnLst/>
              <a:rect l="l" t="t" r="r" b="b"/>
              <a:pathLst>
                <a:path w="90" h="17103" fill="none" extrusionOk="0">
                  <a:moveTo>
                    <a:pt x="1" y="1"/>
                  </a:moveTo>
                  <a:lnTo>
                    <a:pt x="1" y="17103"/>
                  </a:lnTo>
                  <a:lnTo>
                    <a:pt x="89" y="17103"/>
                  </a:lnTo>
                  <a:lnTo>
                    <a:pt x="8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5"/>
            <p:cNvSpPr/>
            <p:nvPr/>
          </p:nvSpPr>
          <p:spPr>
            <a:xfrm>
              <a:off x="2908562" y="-1271445"/>
              <a:ext cx="12109" cy="2301166"/>
            </a:xfrm>
            <a:custGeom>
              <a:avLst/>
              <a:gdLst/>
              <a:ahLst/>
              <a:cxnLst/>
              <a:rect l="l" t="t" r="r" b="b"/>
              <a:pathLst>
                <a:path w="90" h="17103" extrusionOk="0">
                  <a:moveTo>
                    <a:pt x="1" y="1"/>
                  </a:moveTo>
                  <a:lnTo>
                    <a:pt x="1" y="17103"/>
                  </a:lnTo>
                  <a:lnTo>
                    <a:pt x="89" y="17103"/>
                  </a:lnTo>
                  <a:lnTo>
                    <a:pt x="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5"/>
            <p:cNvSpPr/>
            <p:nvPr/>
          </p:nvSpPr>
          <p:spPr>
            <a:xfrm>
              <a:off x="2908562" y="-1271445"/>
              <a:ext cx="12109" cy="2301166"/>
            </a:xfrm>
            <a:custGeom>
              <a:avLst/>
              <a:gdLst/>
              <a:ahLst/>
              <a:cxnLst/>
              <a:rect l="l" t="t" r="r" b="b"/>
              <a:pathLst>
                <a:path w="90" h="17103" fill="none" extrusionOk="0">
                  <a:moveTo>
                    <a:pt x="1" y="1"/>
                  </a:moveTo>
                  <a:lnTo>
                    <a:pt x="1" y="17103"/>
                  </a:lnTo>
                  <a:lnTo>
                    <a:pt x="89" y="17103"/>
                  </a:lnTo>
                  <a:lnTo>
                    <a:pt x="8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5"/>
            <p:cNvSpPr/>
            <p:nvPr/>
          </p:nvSpPr>
          <p:spPr>
            <a:xfrm>
              <a:off x="3288120" y="-1271445"/>
              <a:ext cx="11975" cy="2301166"/>
            </a:xfrm>
            <a:custGeom>
              <a:avLst/>
              <a:gdLst/>
              <a:ahLst/>
              <a:cxnLst/>
              <a:rect l="l" t="t" r="r" b="b"/>
              <a:pathLst>
                <a:path w="89" h="17103" extrusionOk="0">
                  <a:moveTo>
                    <a:pt x="1" y="1"/>
                  </a:moveTo>
                  <a:lnTo>
                    <a:pt x="1" y="17103"/>
                  </a:lnTo>
                  <a:lnTo>
                    <a:pt x="89" y="17103"/>
                  </a:lnTo>
                  <a:lnTo>
                    <a:pt x="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5"/>
            <p:cNvSpPr/>
            <p:nvPr/>
          </p:nvSpPr>
          <p:spPr>
            <a:xfrm>
              <a:off x="3288120" y="-1271445"/>
              <a:ext cx="11975" cy="2301166"/>
            </a:xfrm>
            <a:custGeom>
              <a:avLst/>
              <a:gdLst/>
              <a:ahLst/>
              <a:cxnLst/>
              <a:rect l="l" t="t" r="r" b="b"/>
              <a:pathLst>
                <a:path w="89" h="17103" fill="none" extrusionOk="0">
                  <a:moveTo>
                    <a:pt x="1" y="1"/>
                  </a:moveTo>
                  <a:lnTo>
                    <a:pt x="1" y="17103"/>
                  </a:lnTo>
                  <a:lnTo>
                    <a:pt x="89" y="17103"/>
                  </a:lnTo>
                  <a:lnTo>
                    <a:pt x="8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5"/>
            <p:cNvSpPr/>
            <p:nvPr/>
          </p:nvSpPr>
          <p:spPr>
            <a:xfrm>
              <a:off x="3673599" y="-1271445"/>
              <a:ext cx="11975" cy="2301166"/>
            </a:xfrm>
            <a:custGeom>
              <a:avLst/>
              <a:gdLst/>
              <a:ahLst/>
              <a:cxnLst/>
              <a:rect l="l" t="t" r="r" b="b"/>
              <a:pathLst>
                <a:path w="89" h="17103" extrusionOk="0">
                  <a:moveTo>
                    <a:pt x="1" y="1"/>
                  </a:moveTo>
                  <a:lnTo>
                    <a:pt x="1" y="17103"/>
                  </a:lnTo>
                  <a:lnTo>
                    <a:pt x="89" y="17103"/>
                  </a:lnTo>
                  <a:lnTo>
                    <a:pt x="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5"/>
            <p:cNvSpPr/>
            <p:nvPr/>
          </p:nvSpPr>
          <p:spPr>
            <a:xfrm>
              <a:off x="3673599" y="-1271445"/>
              <a:ext cx="11975" cy="2301166"/>
            </a:xfrm>
            <a:custGeom>
              <a:avLst/>
              <a:gdLst/>
              <a:ahLst/>
              <a:cxnLst/>
              <a:rect l="l" t="t" r="r" b="b"/>
              <a:pathLst>
                <a:path w="89" h="17103" fill="none" extrusionOk="0">
                  <a:moveTo>
                    <a:pt x="1" y="1"/>
                  </a:moveTo>
                  <a:lnTo>
                    <a:pt x="1" y="17103"/>
                  </a:lnTo>
                  <a:lnTo>
                    <a:pt x="89" y="17103"/>
                  </a:lnTo>
                  <a:lnTo>
                    <a:pt x="8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5"/>
            <p:cNvSpPr/>
            <p:nvPr/>
          </p:nvSpPr>
          <p:spPr>
            <a:xfrm>
              <a:off x="4053158" y="-1271445"/>
              <a:ext cx="11975" cy="2301166"/>
            </a:xfrm>
            <a:custGeom>
              <a:avLst/>
              <a:gdLst/>
              <a:ahLst/>
              <a:cxnLst/>
              <a:rect l="l" t="t" r="r" b="b"/>
              <a:pathLst>
                <a:path w="89" h="17103" extrusionOk="0">
                  <a:moveTo>
                    <a:pt x="1" y="1"/>
                  </a:moveTo>
                  <a:lnTo>
                    <a:pt x="1" y="17103"/>
                  </a:lnTo>
                  <a:lnTo>
                    <a:pt x="89" y="17103"/>
                  </a:lnTo>
                  <a:lnTo>
                    <a:pt x="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5"/>
            <p:cNvSpPr/>
            <p:nvPr/>
          </p:nvSpPr>
          <p:spPr>
            <a:xfrm>
              <a:off x="4053158" y="-1271445"/>
              <a:ext cx="11975" cy="2301166"/>
            </a:xfrm>
            <a:custGeom>
              <a:avLst/>
              <a:gdLst/>
              <a:ahLst/>
              <a:cxnLst/>
              <a:rect l="l" t="t" r="r" b="b"/>
              <a:pathLst>
                <a:path w="89" h="17103" fill="none" extrusionOk="0">
                  <a:moveTo>
                    <a:pt x="1" y="1"/>
                  </a:moveTo>
                  <a:lnTo>
                    <a:pt x="1" y="17103"/>
                  </a:lnTo>
                  <a:lnTo>
                    <a:pt x="89" y="17103"/>
                  </a:lnTo>
                  <a:lnTo>
                    <a:pt x="8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5"/>
            <p:cNvSpPr/>
            <p:nvPr/>
          </p:nvSpPr>
          <p:spPr>
            <a:xfrm>
              <a:off x="1010904" y="-897806"/>
              <a:ext cx="3427867" cy="11975"/>
            </a:xfrm>
            <a:custGeom>
              <a:avLst/>
              <a:gdLst/>
              <a:ahLst/>
              <a:cxnLst/>
              <a:rect l="l" t="t" r="r" b="b"/>
              <a:pathLst>
                <a:path w="25477" h="89" extrusionOk="0">
                  <a:moveTo>
                    <a:pt x="0" y="1"/>
                  </a:moveTo>
                  <a:lnTo>
                    <a:pt x="0" y="89"/>
                  </a:lnTo>
                  <a:lnTo>
                    <a:pt x="25477" y="89"/>
                  </a:lnTo>
                  <a:lnTo>
                    <a:pt x="25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5"/>
            <p:cNvSpPr/>
            <p:nvPr/>
          </p:nvSpPr>
          <p:spPr>
            <a:xfrm>
              <a:off x="1010904" y="-897806"/>
              <a:ext cx="3427867" cy="11975"/>
            </a:xfrm>
            <a:custGeom>
              <a:avLst/>
              <a:gdLst/>
              <a:ahLst/>
              <a:cxnLst/>
              <a:rect l="l" t="t" r="r" b="b"/>
              <a:pathLst>
                <a:path w="25477" h="89" fill="none" extrusionOk="0">
                  <a:moveTo>
                    <a:pt x="25477" y="1"/>
                  </a:moveTo>
                  <a:lnTo>
                    <a:pt x="0" y="1"/>
                  </a:lnTo>
                  <a:lnTo>
                    <a:pt x="0" y="89"/>
                  </a:lnTo>
                  <a:lnTo>
                    <a:pt x="25477" y="89"/>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5"/>
            <p:cNvSpPr/>
            <p:nvPr/>
          </p:nvSpPr>
          <p:spPr>
            <a:xfrm>
              <a:off x="1010904" y="-512328"/>
              <a:ext cx="3427867" cy="11975"/>
            </a:xfrm>
            <a:custGeom>
              <a:avLst/>
              <a:gdLst/>
              <a:ahLst/>
              <a:cxnLst/>
              <a:rect l="l" t="t" r="r" b="b"/>
              <a:pathLst>
                <a:path w="25477" h="89" extrusionOk="0">
                  <a:moveTo>
                    <a:pt x="0" y="1"/>
                  </a:moveTo>
                  <a:lnTo>
                    <a:pt x="0" y="89"/>
                  </a:lnTo>
                  <a:lnTo>
                    <a:pt x="25477" y="89"/>
                  </a:lnTo>
                  <a:lnTo>
                    <a:pt x="25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5"/>
            <p:cNvSpPr/>
            <p:nvPr/>
          </p:nvSpPr>
          <p:spPr>
            <a:xfrm>
              <a:off x="1010904" y="-512328"/>
              <a:ext cx="3427867" cy="11975"/>
            </a:xfrm>
            <a:custGeom>
              <a:avLst/>
              <a:gdLst/>
              <a:ahLst/>
              <a:cxnLst/>
              <a:rect l="l" t="t" r="r" b="b"/>
              <a:pathLst>
                <a:path w="25477" h="89" fill="none" extrusionOk="0">
                  <a:moveTo>
                    <a:pt x="25477" y="1"/>
                  </a:moveTo>
                  <a:lnTo>
                    <a:pt x="0" y="1"/>
                  </a:lnTo>
                  <a:lnTo>
                    <a:pt x="0" y="89"/>
                  </a:lnTo>
                  <a:lnTo>
                    <a:pt x="25477" y="89"/>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5"/>
            <p:cNvSpPr/>
            <p:nvPr/>
          </p:nvSpPr>
          <p:spPr>
            <a:xfrm>
              <a:off x="1010904" y="-132769"/>
              <a:ext cx="3427867" cy="11975"/>
            </a:xfrm>
            <a:custGeom>
              <a:avLst/>
              <a:gdLst/>
              <a:ahLst/>
              <a:cxnLst/>
              <a:rect l="l" t="t" r="r" b="b"/>
              <a:pathLst>
                <a:path w="25477" h="89" extrusionOk="0">
                  <a:moveTo>
                    <a:pt x="0" y="1"/>
                  </a:moveTo>
                  <a:lnTo>
                    <a:pt x="0" y="89"/>
                  </a:lnTo>
                  <a:lnTo>
                    <a:pt x="25477" y="89"/>
                  </a:lnTo>
                  <a:lnTo>
                    <a:pt x="25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5"/>
            <p:cNvSpPr/>
            <p:nvPr/>
          </p:nvSpPr>
          <p:spPr>
            <a:xfrm>
              <a:off x="1010904" y="-132769"/>
              <a:ext cx="3427867" cy="11975"/>
            </a:xfrm>
            <a:custGeom>
              <a:avLst/>
              <a:gdLst/>
              <a:ahLst/>
              <a:cxnLst/>
              <a:rect l="l" t="t" r="r" b="b"/>
              <a:pathLst>
                <a:path w="25477" h="89" fill="none" extrusionOk="0">
                  <a:moveTo>
                    <a:pt x="25477" y="1"/>
                  </a:moveTo>
                  <a:lnTo>
                    <a:pt x="0" y="1"/>
                  </a:lnTo>
                  <a:lnTo>
                    <a:pt x="0" y="89"/>
                  </a:lnTo>
                  <a:lnTo>
                    <a:pt x="25477" y="89"/>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5"/>
            <p:cNvSpPr/>
            <p:nvPr/>
          </p:nvSpPr>
          <p:spPr>
            <a:xfrm>
              <a:off x="1010904" y="632268"/>
              <a:ext cx="3427867" cy="11975"/>
            </a:xfrm>
            <a:custGeom>
              <a:avLst/>
              <a:gdLst/>
              <a:ahLst/>
              <a:cxnLst/>
              <a:rect l="l" t="t" r="r" b="b"/>
              <a:pathLst>
                <a:path w="25477" h="89" extrusionOk="0">
                  <a:moveTo>
                    <a:pt x="0" y="1"/>
                  </a:moveTo>
                  <a:lnTo>
                    <a:pt x="0" y="89"/>
                  </a:lnTo>
                  <a:lnTo>
                    <a:pt x="25477" y="89"/>
                  </a:lnTo>
                  <a:lnTo>
                    <a:pt x="25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5"/>
            <p:cNvSpPr/>
            <p:nvPr/>
          </p:nvSpPr>
          <p:spPr>
            <a:xfrm>
              <a:off x="1010904" y="632268"/>
              <a:ext cx="3427867" cy="11975"/>
            </a:xfrm>
            <a:custGeom>
              <a:avLst/>
              <a:gdLst/>
              <a:ahLst/>
              <a:cxnLst/>
              <a:rect l="l" t="t" r="r" b="b"/>
              <a:pathLst>
                <a:path w="25477" h="89" fill="none" extrusionOk="0">
                  <a:moveTo>
                    <a:pt x="25477" y="1"/>
                  </a:moveTo>
                  <a:lnTo>
                    <a:pt x="0" y="1"/>
                  </a:lnTo>
                  <a:lnTo>
                    <a:pt x="0" y="89"/>
                  </a:lnTo>
                  <a:lnTo>
                    <a:pt x="25477" y="89"/>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 name="Google Shape;627;p35"/>
          <p:cNvGrpSpPr/>
          <p:nvPr/>
        </p:nvGrpSpPr>
        <p:grpSpPr>
          <a:xfrm>
            <a:off x="-28650" y="272100"/>
            <a:ext cx="9201300" cy="4599300"/>
            <a:chOff x="-28650" y="272100"/>
            <a:chExt cx="9201300" cy="4599300"/>
          </a:xfrm>
        </p:grpSpPr>
        <p:cxnSp>
          <p:nvCxnSpPr>
            <p:cNvPr id="628" name="Google Shape;628;p35"/>
            <p:cNvCxnSpPr/>
            <p:nvPr/>
          </p:nvCxnSpPr>
          <p:spPr>
            <a:xfrm>
              <a:off x="-28650" y="272150"/>
              <a:ext cx="9201300" cy="0"/>
            </a:xfrm>
            <a:prstGeom prst="straightConnector1">
              <a:avLst/>
            </a:prstGeom>
            <a:noFill/>
            <a:ln w="9525" cap="flat" cmpd="sng">
              <a:solidFill>
                <a:srgbClr val="000000"/>
              </a:solidFill>
              <a:prstDash val="solid"/>
              <a:round/>
              <a:headEnd type="none" w="med" len="med"/>
              <a:tailEnd type="none" w="med" len="med"/>
            </a:ln>
          </p:spPr>
        </p:cxnSp>
        <p:cxnSp>
          <p:nvCxnSpPr>
            <p:cNvPr id="629" name="Google Shape;629;p35"/>
            <p:cNvCxnSpPr/>
            <p:nvPr/>
          </p:nvCxnSpPr>
          <p:spPr>
            <a:xfrm rot="10800000">
              <a:off x="59547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630" name="Google Shape;630;p35"/>
            <p:cNvCxnSpPr/>
            <p:nvPr/>
          </p:nvCxnSpPr>
          <p:spPr>
            <a:xfrm rot="10800000">
              <a:off x="854852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631" name="Google Shape;631;p35"/>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1">
  <p:cSld name="CUSTOM_8">
    <p:bg>
      <p:bgPr>
        <a:blipFill>
          <a:blip r:embed="rId2">
            <a:alphaModFix/>
          </a:blip>
          <a:stretch>
            <a:fillRect/>
          </a:stretch>
        </a:blipFill>
        <a:effectLst/>
      </p:bgPr>
    </p:bg>
    <p:spTree>
      <p:nvGrpSpPr>
        <p:cNvPr id="1" name="Shape 632"/>
        <p:cNvGrpSpPr/>
        <p:nvPr/>
      </p:nvGrpSpPr>
      <p:grpSpPr>
        <a:xfrm>
          <a:off x="0" y="0"/>
          <a:ext cx="0" cy="0"/>
          <a:chOff x="0" y="0"/>
          <a:chExt cx="0" cy="0"/>
        </a:xfrm>
      </p:grpSpPr>
      <p:cxnSp>
        <p:nvCxnSpPr>
          <p:cNvPr id="633" name="Google Shape;633;p36"/>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nvGrpSpPr>
          <p:cNvPr id="634" name="Google Shape;634;p36"/>
          <p:cNvGrpSpPr/>
          <p:nvPr/>
        </p:nvGrpSpPr>
        <p:grpSpPr>
          <a:xfrm>
            <a:off x="7485021" y="4115951"/>
            <a:ext cx="884879" cy="593594"/>
            <a:chOff x="7547121" y="4126026"/>
            <a:chExt cx="884879" cy="593594"/>
          </a:xfrm>
        </p:grpSpPr>
        <p:grpSp>
          <p:nvGrpSpPr>
            <p:cNvPr id="635" name="Google Shape;635;p36"/>
            <p:cNvGrpSpPr/>
            <p:nvPr/>
          </p:nvGrpSpPr>
          <p:grpSpPr>
            <a:xfrm>
              <a:off x="7547121" y="4126026"/>
              <a:ext cx="807768" cy="501969"/>
              <a:chOff x="7868946" y="4011726"/>
              <a:chExt cx="807768" cy="501969"/>
            </a:xfrm>
          </p:grpSpPr>
          <p:sp>
            <p:nvSpPr>
              <p:cNvPr id="636" name="Google Shape;636;p36"/>
              <p:cNvSpPr/>
              <p:nvPr/>
            </p:nvSpPr>
            <p:spPr>
              <a:xfrm>
                <a:off x="7868946" y="4011726"/>
                <a:ext cx="807768" cy="501969"/>
              </a:xfrm>
              <a:custGeom>
                <a:avLst/>
                <a:gdLst/>
                <a:ahLst/>
                <a:cxnLst/>
                <a:rect l="l" t="t" r="r" b="b"/>
                <a:pathLst>
                  <a:path w="46007" h="28590" extrusionOk="0">
                    <a:moveTo>
                      <a:pt x="1" y="0"/>
                    </a:moveTo>
                    <a:lnTo>
                      <a:pt x="1" y="28589"/>
                    </a:lnTo>
                    <a:lnTo>
                      <a:pt x="46007" y="28589"/>
                    </a:lnTo>
                    <a:lnTo>
                      <a:pt x="46007"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6"/>
              <p:cNvSpPr/>
              <p:nvPr/>
            </p:nvSpPr>
            <p:spPr>
              <a:xfrm>
                <a:off x="8624304" y="4040959"/>
                <a:ext cx="29883" cy="29865"/>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6"/>
              <p:cNvSpPr/>
              <p:nvPr/>
            </p:nvSpPr>
            <p:spPr>
              <a:xfrm>
                <a:off x="8562186" y="4039133"/>
                <a:ext cx="34114" cy="34132"/>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6"/>
              <p:cNvSpPr/>
              <p:nvPr/>
            </p:nvSpPr>
            <p:spPr>
              <a:xfrm>
                <a:off x="8506143" y="4056199"/>
                <a:ext cx="34132" cy="4266"/>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640;p36"/>
            <p:cNvGrpSpPr/>
            <p:nvPr/>
          </p:nvGrpSpPr>
          <p:grpSpPr>
            <a:xfrm>
              <a:off x="7623321" y="4217651"/>
              <a:ext cx="808679" cy="501969"/>
              <a:chOff x="6592596" y="2373026"/>
              <a:chExt cx="808679" cy="501969"/>
            </a:xfrm>
          </p:grpSpPr>
          <p:sp>
            <p:nvSpPr>
              <p:cNvPr id="641" name="Google Shape;641;p36"/>
              <p:cNvSpPr/>
              <p:nvPr/>
            </p:nvSpPr>
            <p:spPr>
              <a:xfrm>
                <a:off x="6592596" y="2373026"/>
                <a:ext cx="807768" cy="501969"/>
              </a:xfrm>
              <a:custGeom>
                <a:avLst/>
                <a:gdLst/>
                <a:ahLst/>
                <a:cxnLst/>
                <a:rect l="l" t="t" r="r" b="b"/>
                <a:pathLst>
                  <a:path w="46007" h="28590" extrusionOk="0">
                    <a:moveTo>
                      <a:pt x="1" y="0"/>
                    </a:moveTo>
                    <a:lnTo>
                      <a:pt x="1" y="28589"/>
                    </a:lnTo>
                    <a:lnTo>
                      <a:pt x="46007" y="28589"/>
                    </a:lnTo>
                    <a:lnTo>
                      <a:pt x="46007"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6"/>
              <p:cNvSpPr/>
              <p:nvPr/>
            </p:nvSpPr>
            <p:spPr>
              <a:xfrm>
                <a:off x="7347954" y="2402259"/>
                <a:ext cx="29883" cy="29865"/>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6"/>
              <p:cNvSpPr/>
              <p:nvPr/>
            </p:nvSpPr>
            <p:spPr>
              <a:xfrm>
                <a:off x="7285836" y="2400433"/>
                <a:ext cx="34114" cy="34132"/>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6"/>
              <p:cNvSpPr/>
              <p:nvPr/>
            </p:nvSpPr>
            <p:spPr>
              <a:xfrm>
                <a:off x="7229793" y="2417499"/>
                <a:ext cx="34132" cy="4266"/>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5" name="Google Shape;645;p36"/>
              <p:cNvCxnSpPr/>
              <p:nvPr/>
            </p:nvCxnSpPr>
            <p:spPr>
              <a:xfrm>
                <a:off x="6594875" y="2465800"/>
                <a:ext cx="8064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646" name="Google Shape;646;p36"/>
          <p:cNvGrpSpPr/>
          <p:nvPr/>
        </p:nvGrpSpPr>
        <p:grpSpPr>
          <a:xfrm>
            <a:off x="828747" y="484279"/>
            <a:ext cx="605939" cy="733425"/>
            <a:chOff x="7743897" y="444129"/>
            <a:chExt cx="605939" cy="733425"/>
          </a:xfrm>
        </p:grpSpPr>
        <p:grpSp>
          <p:nvGrpSpPr>
            <p:cNvPr id="647" name="Google Shape;647;p36"/>
            <p:cNvGrpSpPr/>
            <p:nvPr/>
          </p:nvGrpSpPr>
          <p:grpSpPr>
            <a:xfrm>
              <a:off x="7743897" y="600104"/>
              <a:ext cx="444014" cy="577450"/>
              <a:chOff x="7743897" y="600104"/>
              <a:chExt cx="444014" cy="577450"/>
            </a:xfrm>
          </p:grpSpPr>
          <p:sp>
            <p:nvSpPr>
              <p:cNvPr id="648" name="Google Shape;648;p36"/>
              <p:cNvSpPr/>
              <p:nvPr/>
            </p:nvSpPr>
            <p:spPr>
              <a:xfrm>
                <a:off x="7743897" y="600104"/>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6"/>
              <p:cNvSpPr/>
              <p:nvPr/>
            </p:nvSpPr>
            <p:spPr>
              <a:xfrm>
                <a:off x="8077480" y="600104"/>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0" name="Google Shape;650;p36"/>
              <p:cNvCxnSpPr/>
              <p:nvPr/>
            </p:nvCxnSpPr>
            <p:spPr>
              <a:xfrm>
                <a:off x="7809313" y="834013"/>
                <a:ext cx="313200" cy="0"/>
              </a:xfrm>
              <a:prstGeom prst="straightConnector1">
                <a:avLst/>
              </a:prstGeom>
              <a:noFill/>
              <a:ln w="9525" cap="flat" cmpd="sng">
                <a:solidFill>
                  <a:schemeClr val="dk1"/>
                </a:solidFill>
                <a:prstDash val="solid"/>
                <a:round/>
                <a:headEnd type="none" w="med" len="med"/>
                <a:tailEnd type="none" w="med" len="med"/>
              </a:ln>
            </p:spPr>
          </p:cxnSp>
          <p:cxnSp>
            <p:nvCxnSpPr>
              <p:cNvPr id="651" name="Google Shape;651;p36"/>
              <p:cNvCxnSpPr/>
              <p:nvPr/>
            </p:nvCxnSpPr>
            <p:spPr>
              <a:xfrm>
                <a:off x="7809313" y="888838"/>
                <a:ext cx="313200" cy="0"/>
              </a:xfrm>
              <a:prstGeom prst="straightConnector1">
                <a:avLst/>
              </a:prstGeom>
              <a:noFill/>
              <a:ln w="9525" cap="flat" cmpd="sng">
                <a:solidFill>
                  <a:schemeClr val="dk1"/>
                </a:solidFill>
                <a:prstDash val="solid"/>
                <a:round/>
                <a:headEnd type="none" w="med" len="med"/>
                <a:tailEnd type="none" w="med" len="med"/>
              </a:ln>
            </p:spPr>
          </p:cxnSp>
          <p:cxnSp>
            <p:nvCxnSpPr>
              <p:cNvPr id="652" name="Google Shape;652;p36"/>
              <p:cNvCxnSpPr/>
              <p:nvPr/>
            </p:nvCxnSpPr>
            <p:spPr>
              <a:xfrm>
                <a:off x="7809313" y="941088"/>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653" name="Google Shape;653;p36"/>
            <p:cNvGrpSpPr/>
            <p:nvPr/>
          </p:nvGrpSpPr>
          <p:grpSpPr>
            <a:xfrm>
              <a:off x="7824860" y="522117"/>
              <a:ext cx="444014" cy="577450"/>
              <a:chOff x="2255047" y="690567"/>
              <a:chExt cx="444014" cy="577450"/>
            </a:xfrm>
          </p:grpSpPr>
          <p:sp>
            <p:nvSpPr>
              <p:cNvPr id="654" name="Google Shape;654;p36"/>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6"/>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6" name="Google Shape;656;p36"/>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657" name="Google Shape;657;p36"/>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658" name="Google Shape;658;p36"/>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659" name="Google Shape;659;p36"/>
            <p:cNvGrpSpPr/>
            <p:nvPr/>
          </p:nvGrpSpPr>
          <p:grpSpPr>
            <a:xfrm>
              <a:off x="7905822" y="444129"/>
              <a:ext cx="444014" cy="577450"/>
              <a:chOff x="2255047" y="690567"/>
              <a:chExt cx="444014" cy="577450"/>
            </a:xfrm>
          </p:grpSpPr>
          <p:sp>
            <p:nvSpPr>
              <p:cNvPr id="660" name="Google Shape;660;p36"/>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6"/>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2" name="Google Shape;662;p36"/>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663" name="Google Shape;663;p36"/>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664" name="Google Shape;664;p36"/>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665" name="Google Shape;665;p36"/>
          <p:cNvGrpSpPr/>
          <p:nvPr/>
        </p:nvGrpSpPr>
        <p:grpSpPr>
          <a:xfrm>
            <a:off x="759625" y="4233775"/>
            <a:ext cx="539125" cy="502575"/>
            <a:chOff x="712000" y="400050"/>
            <a:chExt cx="539125" cy="502575"/>
          </a:xfrm>
        </p:grpSpPr>
        <p:grpSp>
          <p:nvGrpSpPr>
            <p:cNvPr id="666" name="Google Shape;666;p36"/>
            <p:cNvGrpSpPr/>
            <p:nvPr/>
          </p:nvGrpSpPr>
          <p:grpSpPr>
            <a:xfrm>
              <a:off x="712000" y="400050"/>
              <a:ext cx="353400" cy="353400"/>
              <a:chOff x="1457325" y="419100"/>
              <a:chExt cx="353400" cy="353400"/>
            </a:xfrm>
          </p:grpSpPr>
          <p:sp>
            <p:nvSpPr>
              <p:cNvPr id="667" name="Google Shape;667;p36"/>
              <p:cNvSpPr/>
              <p:nvPr/>
            </p:nvSpPr>
            <p:spPr>
              <a:xfrm>
                <a:off x="1457325" y="419100"/>
                <a:ext cx="353400" cy="353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515775" y="478640"/>
                <a:ext cx="236505" cy="234318"/>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 name="Google Shape;669;p36"/>
            <p:cNvGrpSpPr/>
            <p:nvPr/>
          </p:nvGrpSpPr>
          <p:grpSpPr>
            <a:xfrm>
              <a:off x="1005725" y="657225"/>
              <a:ext cx="245400" cy="245400"/>
              <a:chOff x="904875" y="1114425"/>
              <a:chExt cx="245400" cy="245400"/>
            </a:xfrm>
          </p:grpSpPr>
          <p:sp>
            <p:nvSpPr>
              <p:cNvPr id="670" name="Google Shape;670;p36"/>
              <p:cNvSpPr/>
              <p:nvPr/>
            </p:nvSpPr>
            <p:spPr>
              <a:xfrm>
                <a:off x="904875" y="1114425"/>
                <a:ext cx="245400" cy="245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6"/>
              <p:cNvSpPr/>
              <p:nvPr/>
            </p:nvSpPr>
            <p:spPr>
              <a:xfrm>
                <a:off x="981600" y="1196400"/>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72" name="Google Shape;672;p36"/>
          <p:cNvSpPr/>
          <p:nvPr/>
        </p:nvSpPr>
        <p:spPr>
          <a:xfrm rot="10800000">
            <a:off x="7926438" y="471511"/>
            <a:ext cx="351497" cy="348221"/>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6"/>
          <p:cNvSpPr txBox="1">
            <a:spLocks noGrp="1"/>
          </p:cNvSpPr>
          <p:nvPr>
            <p:ph type="subTitle" idx="1"/>
          </p:nvPr>
        </p:nvSpPr>
        <p:spPr>
          <a:xfrm rot="5400000">
            <a:off x="-676375" y="1436825"/>
            <a:ext cx="2123100" cy="201900"/>
          </a:xfrm>
          <a:prstGeom prst="rect">
            <a:avLst/>
          </a:prstGeom>
        </p:spPr>
        <p:txBody>
          <a:bodyPr spcFirstLastPara="1" wrap="square" lIns="91425" tIns="91425" rIns="91425" bIns="91425" anchor="ctr"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674" name="Google Shape;674;p36"/>
          <p:cNvSpPr txBox="1">
            <a:spLocks noGrp="1"/>
          </p:cNvSpPr>
          <p:nvPr>
            <p:ph type="subTitle" idx="2"/>
          </p:nvPr>
        </p:nvSpPr>
        <p:spPr>
          <a:xfrm rot="5400000">
            <a:off x="-559825" y="3621325"/>
            <a:ext cx="1890000" cy="20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sz="1100"/>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grpSp>
        <p:nvGrpSpPr>
          <p:cNvPr id="675" name="Google Shape;675;p36"/>
          <p:cNvGrpSpPr/>
          <p:nvPr/>
        </p:nvGrpSpPr>
        <p:grpSpPr>
          <a:xfrm>
            <a:off x="-28650" y="272100"/>
            <a:ext cx="9201300" cy="4599300"/>
            <a:chOff x="-28650" y="272100"/>
            <a:chExt cx="9201300" cy="4599300"/>
          </a:xfrm>
        </p:grpSpPr>
        <p:cxnSp>
          <p:nvCxnSpPr>
            <p:cNvPr id="676" name="Google Shape;676;p36"/>
            <p:cNvCxnSpPr/>
            <p:nvPr/>
          </p:nvCxnSpPr>
          <p:spPr>
            <a:xfrm>
              <a:off x="-28650" y="272150"/>
              <a:ext cx="9201300" cy="0"/>
            </a:xfrm>
            <a:prstGeom prst="straightConnector1">
              <a:avLst/>
            </a:prstGeom>
            <a:noFill/>
            <a:ln w="9525" cap="flat" cmpd="sng">
              <a:solidFill>
                <a:srgbClr val="000000"/>
              </a:solidFill>
              <a:prstDash val="solid"/>
              <a:round/>
              <a:headEnd type="none" w="med" len="med"/>
              <a:tailEnd type="none" w="med" len="med"/>
            </a:ln>
          </p:spPr>
        </p:cxnSp>
        <p:cxnSp>
          <p:nvCxnSpPr>
            <p:cNvPr id="677" name="Google Shape;677;p36"/>
            <p:cNvCxnSpPr/>
            <p:nvPr/>
          </p:nvCxnSpPr>
          <p:spPr>
            <a:xfrm rot="10800000">
              <a:off x="59547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678" name="Google Shape;678;p36"/>
            <p:cNvCxnSpPr/>
            <p:nvPr/>
          </p:nvCxnSpPr>
          <p:spPr>
            <a:xfrm rot="10800000">
              <a:off x="854852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679" name="Google Shape;679;p36"/>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2">
  <p:cSld name="CUSTOM_9">
    <p:bg>
      <p:bgPr>
        <a:blipFill>
          <a:blip r:embed="rId2">
            <a:alphaModFix/>
          </a:blip>
          <a:stretch>
            <a:fillRect/>
          </a:stretch>
        </a:blipFill>
        <a:effectLst/>
      </p:bgPr>
    </p:bg>
    <p:spTree>
      <p:nvGrpSpPr>
        <p:cNvPr id="1" name="Shape 680"/>
        <p:cNvGrpSpPr/>
        <p:nvPr/>
      </p:nvGrpSpPr>
      <p:grpSpPr>
        <a:xfrm>
          <a:off x="0" y="0"/>
          <a:ext cx="0" cy="0"/>
          <a:chOff x="0" y="0"/>
          <a:chExt cx="0" cy="0"/>
        </a:xfrm>
      </p:grpSpPr>
      <p:grpSp>
        <p:nvGrpSpPr>
          <p:cNvPr id="681" name="Google Shape;681;p37"/>
          <p:cNvGrpSpPr/>
          <p:nvPr/>
        </p:nvGrpSpPr>
        <p:grpSpPr>
          <a:xfrm>
            <a:off x="4872689" y="3723260"/>
            <a:ext cx="3457467" cy="2307086"/>
            <a:chOff x="4872689" y="3723260"/>
            <a:chExt cx="3457467" cy="2307086"/>
          </a:xfrm>
        </p:grpSpPr>
        <p:sp>
          <p:nvSpPr>
            <p:cNvPr id="682" name="Google Shape;682;p37"/>
            <p:cNvSpPr/>
            <p:nvPr/>
          </p:nvSpPr>
          <p:spPr>
            <a:xfrm>
              <a:off x="4872689" y="3723260"/>
              <a:ext cx="3457467" cy="2301166"/>
            </a:xfrm>
            <a:custGeom>
              <a:avLst/>
              <a:gdLst/>
              <a:ahLst/>
              <a:cxnLst/>
              <a:rect l="l" t="t" r="r" b="b"/>
              <a:pathLst>
                <a:path w="25697" h="17103" extrusionOk="0">
                  <a:moveTo>
                    <a:pt x="25609" y="89"/>
                  </a:moveTo>
                  <a:lnTo>
                    <a:pt x="25609" y="17015"/>
                  </a:lnTo>
                  <a:lnTo>
                    <a:pt x="88" y="17015"/>
                  </a:lnTo>
                  <a:lnTo>
                    <a:pt x="88" y="89"/>
                  </a:lnTo>
                  <a:close/>
                  <a:moveTo>
                    <a:pt x="0" y="1"/>
                  </a:moveTo>
                  <a:lnTo>
                    <a:pt x="0" y="17103"/>
                  </a:lnTo>
                  <a:lnTo>
                    <a:pt x="25697" y="17103"/>
                  </a:lnTo>
                  <a:lnTo>
                    <a:pt x="25697" y="17059"/>
                  </a:lnTo>
                  <a:lnTo>
                    <a:pt x="256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7"/>
            <p:cNvSpPr/>
            <p:nvPr/>
          </p:nvSpPr>
          <p:spPr>
            <a:xfrm>
              <a:off x="4872689" y="3729180"/>
              <a:ext cx="11975" cy="2301166"/>
            </a:xfrm>
            <a:custGeom>
              <a:avLst/>
              <a:gdLst/>
              <a:ahLst/>
              <a:cxnLst/>
              <a:rect l="l" t="t" r="r" b="b"/>
              <a:pathLst>
                <a:path w="89" h="17103" extrusionOk="0">
                  <a:moveTo>
                    <a:pt x="0" y="1"/>
                  </a:moveTo>
                  <a:lnTo>
                    <a:pt x="0" y="17103"/>
                  </a:lnTo>
                  <a:lnTo>
                    <a:pt x="88" y="17103"/>
                  </a:lnTo>
                  <a:lnTo>
                    <a:pt x="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7"/>
            <p:cNvSpPr/>
            <p:nvPr/>
          </p:nvSpPr>
          <p:spPr>
            <a:xfrm>
              <a:off x="4872689" y="3729180"/>
              <a:ext cx="11975" cy="2301166"/>
            </a:xfrm>
            <a:custGeom>
              <a:avLst/>
              <a:gdLst/>
              <a:ahLst/>
              <a:cxnLst/>
              <a:rect l="l" t="t" r="r" b="b"/>
              <a:pathLst>
                <a:path w="89" h="17103" fill="none" extrusionOk="0">
                  <a:moveTo>
                    <a:pt x="0" y="1"/>
                  </a:moveTo>
                  <a:lnTo>
                    <a:pt x="0" y="17103"/>
                  </a:lnTo>
                  <a:lnTo>
                    <a:pt x="88" y="17103"/>
                  </a:lnTo>
                  <a:lnTo>
                    <a:pt x="88"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7"/>
            <p:cNvSpPr/>
            <p:nvPr/>
          </p:nvSpPr>
          <p:spPr>
            <a:xfrm>
              <a:off x="5252247" y="3729180"/>
              <a:ext cx="11975" cy="2301166"/>
            </a:xfrm>
            <a:custGeom>
              <a:avLst/>
              <a:gdLst/>
              <a:ahLst/>
              <a:cxnLst/>
              <a:rect l="l" t="t" r="r" b="b"/>
              <a:pathLst>
                <a:path w="89" h="17103" extrusionOk="0">
                  <a:moveTo>
                    <a:pt x="0" y="1"/>
                  </a:moveTo>
                  <a:lnTo>
                    <a:pt x="0" y="17103"/>
                  </a:lnTo>
                  <a:lnTo>
                    <a:pt x="88" y="17103"/>
                  </a:lnTo>
                  <a:lnTo>
                    <a:pt x="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7"/>
            <p:cNvSpPr/>
            <p:nvPr/>
          </p:nvSpPr>
          <p:spPr>
            <a:xfrm>
              <a:off x="5252247" y="3729180"/>
              <a:ext cx="11975" cy="2301166"/>
            </a:xfrm>
            <a:custGeom>
              <a:avLst/>
              <a:gdLst/>
              <a:ahLst/>
              <a:cxnLst/>
              <a:rect l="l" t="t" r="r" b="b"/>
              <a:pathLst>
                <a:path w="89" h="17103" fill="none" extrusionOk="0">
                  <a:moveTo>
                    <a:pt x="0" y="1"/>
                  </a:moveTo>
                  <a:lnTo>
                    <a:pt x="0" y="17103"/>
                  </a:lnTo>
                  <a:lnTo>
                    <a:pt x="88" y="17103"/>
                  </a:lnTo>
                  <a:lnTo>
                    <a:pt x="88"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7"/>
            <p:cNvSpPr/>
            <p:nvPr/>
          </p:nvSpPr>
          <p:spPr>
            <a:xfrm>
              <a:off x="5637726" y="3729180"/>
              <a:ext cx="11975" cy="2301166"/>
            </a:xfrm>
            <a:custGeom>
              <a:avLst/>
              <a:gdLst/>
              <a:ahLst/>
              <a:cxnLst/>
              <a:rect l="l" t="t" r="r" b="b"/>
              <a:pathLst>
                <a:path w="89" h="17103" extrusionOk="0">
                  <a:moveTo>
                    <a:pt x="0" y="1"/>
                  </a:moveTo>
                  <a:lnTo>
                    <a:pt x="0" y="17103"/>
                  </a:lnTo>
                  <a:lnTo>
                    <a:pt x="88" y="17103"/>
                  </a:lnTo>
                  <a:lnTo>
                    <a:pt x="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7"/>
            <p:cNvSpPr/>
            <p:nvPr/>
          </p:nvSpPr>
          <p:spPr>
            <a:xfrm>
              <a:off x="5637726" y="3729180"/>
              <a:ext cx="11975" cy="2301166"/>
            </a:xfrm>
            <a:custGeom>
              <a:avLst/>
              <a:gdLst/>
              <a:ahLst/>
              <a:cxnLst/>
              <a:rect l="l" t="t" r="r" b="b"/>
              <a:pathLst>
                <a:path w="89" h="17103" fill="none" extrusionOk="0">
                  <a:moveTo>
                    <a:pt x="0" y="1"/>
                  </a:moveTo>
                  <a:lnTo>
                    <a:pt x="0" y="17103"/>
                  </a:lnTo>
                  <a:lnTo>
                    <a:pt x="88" y="17103"/>
                  </a:lnTo>
                  <a:lnTo>
                    <a:pt x="88"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7"/>
            <p:cNvSpPr/>
            <p:nvPr/>
          </p:nvSpPr>
          <p:spPr>
            <a:xfrm>
              <a:off x="6017150" y="3729180"/>
              <a:ext cx="12109" cy="2301166"/>
            </a:xfrm>
            <a:custGeom>
              <a:avLst/>
              <a:gdLst/>
              <a:ahLst/>
              <a:cxnLst/>
              <a:rect l="l" t="t" r="r" b="b"/>
              <a:pathLst>
                <a:path w="90" h="17103" extrusionOk="0">
                  <a:moveTo>
                    <a:pt x="1" y="1"/>
                  </a:moveTo>
                  <a:lnTo>
                    <a:pt x="1" y="17103"/>
                  </a:lnTo>
                  <a:lnTo>
                    <a:pt x="89" y="17103"/>
                  </a:lnTo>
                  <a:lnTo>
                    <a:pt x="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6017150" y="3729180"/>
              <a:ext cx="12109" cy="2301166"/>
            </a:xfrm>
            <a:custGeom>
              <a:avLst/>
              <a:gdLst/>
              <a:ahLst/>
              <a:cxnLst/>
              <a:rect l="l" t="t" r="r" b="b"/>
              <a:pathLst>
                <a:path w="90" h="17103" fill="none" extrusionOk="0">
                  <a:moveTo>
                    <a:pt x="1" y="1"/>
                  </a:moveTo>
                  <a:lnTo>
                    <a:pt x="1" y="17103"/>
                  </a:lnTo>
                  <a:lnTo>
                    <a:pt x="89" y="17103"/>
                  </a:lnTo>
                  <a:lnTo>
                    <a:pt x="8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6396708" y="3729180"/>
              <a:ext cx="12109" cy="2301166"/>
            </a:xfrm>
            <a:custGeom>
              <a:avLst/>
              <a:gdLst/>
              <a:ahLst/>
              <a:cxnLst/>
              <a:rect l="l" t="t" r="r" b="b"/>
              <a:pathLst>
                <a:path w="90" h="17103" extrusionOk="0">
                  <a:moveTo>
                    <a:pt x="1" y="1"/>
                  </a:moveTo>
                  <a:lnTo>
                    <a:pt x="1" y="17103"/>
                  </a:lnTo>
                  <a:lnTo>
                    <a:pt x="89" y="17103"/>
                  </a:lnTo>
                  <a:lnTo>
                    <a:pt x="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6396708" y="3729180"/>
              <a:ext cx="12109" cy="2301166"/>
            </a:xfrm>
            <a:custGeom>
              <a:avLst/>
              <a:gdLst/>
              <a:ahLst/>
              <a:cxnLst/>
              <a:rect l="l" t="t" r="r" b="b"/>
              <a:pathLst>
                <a:path w="90" h="17103" fill="none" extrusionOk="0">
                  <a:moveTo>
                    <a:pt x="1" y="1"/>
                  </a:moveTo>
                  <a:lnTo>
                    <a:pt x="1" y="17103"/>
                  </a:lnTo>
                  <a:lnTo>
                    <a:pt x="89" y="17103"/>
                  </a:lnTo>
                  <a:lnTo>
                    <a:pt x="8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6782187" y="3729180"/>
              <a:ext cx="12109" cy="2301166"/>
            </a:xfrm>
            <a:custGeom>
              <a:avLst/>
              <a:gdLst/>
              <a:ahLst/>
              <a:cxnLst/>
              <a:rect l="l" t="t" r="r" b="b"/>
              <a:pathLst>
                <a:path w="90" h="17103" extrusionOk="0">
                  <a:moveTo>
                    <a:pt x="1" y="1"/>
                  </a:moveTo>
                  <a:lnTo>
                    <a:pt x="1" y="17103"/>
                  </a:lnTo>
                  <a:lnTo>
                    <a:pt x="89" y="17103"/>
                  </a:lnTo>
                  <a:lnTo>
                    <a:pt x="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p:nvPr/>
          </p:nvSpPr>
          <p:spPr>
            <a:xfrm>
              <a:off x="6782187" y="3729180"/>
              <a:ext cx="12109" cy="2301166"/>
            </a:xfrm>
            <a:custGeom>
              <a:avLst/>
              <a:gdLst/>
              <a:ahLst/>
              <a:cxnLst/>
              <a:rect l="l" t="t" r="r" b="b"/>
              <a:pathLst>
                <a:path w="90" h="17103" fill="none" extrusionOk="0">
                  <a:moveTo>
                    <a:pt x="1" y="1"/>
                  </a:moveTo>
                  <a:lnTo>
                    <a:pt x="1" y="17103"/>
                  </a:lnTo>
                  <a:lnTo>
                    <a:pt x="89" y="17103"/>
                  </a:lnTo>
                  <a:lnTo>
                    <a:pt x="8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7"/>
            <p:cNvSpPr/>
            <p:nvPr/>
          </p:nvSpPr>
          <p:spPr>
            <a:xfrm>
              <a:off x="7161745" y="3729180"/>
              <a:ext cx="11975" cy="2301166"/>
            </a:xfrm>
            <a:custGeom>
              <a:avLst/>
              <a:gdLst/>
              <a:ahLst/>
              <a:cxnLst/>
              <a:rect l="l" t="t" r="r" b="b"/>
              <a:pathLst>
                <a:path w="89" h="17103" extrusionOk="0">
                  <a:moveTo>
                    <a:pt x="1" y="1"/>
                  </a:moveTo>
                  <a:lnTo>
                    <a:pt x="1" y="17103"/>
                  </a:lnTo>
                  <a:lnTo>
                    <a:pt x="89" y="17103"/>
                  </a:lnTo>
                  <a:lnTo>
                    <a:pt x="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7"/>
            <p:cNvSpPr/>
            <p:nvPr/>
          </p:nvSpPr>
          <p:spPr>
            <a:xfrm>
              <a:off x="7161745" y="3729180"/>
              <a:ext cx="11975" cy="2301166"/>
            </a:xfrm>
            <a:custGeom>
              <a:avLst/>
              <a:gdLst/>
              <a:ahLst/>
              <a:cxnLst/>
              <a:rect l="l" t="t" r="r" b="b"/>
              <a:pathLst>
                <a:path w="89" h="17103" fill="none" extrusionOk="0">
                  <a:moveTo>
                    <a:pt x="1" y="1"/>
                  </a:moveTo>
                  <a:lnTo>
                    <a:pt x="1" y="17103"/>
                  </a:lnTo>
                  <a:lnTo>
                    <a:pt x="89" y="17103"/>
                  </a:lnTo>
                  <a:lnTo>
                    <a:pt x="8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7"/>
            <p:cNvSpPr/>
            <p:nvPr/>
          </p:nvSpPr>
          <p:spPr>
            <a:xfrm>
              <a:off x="7547224" y="3729180"/>
              <a:ext cx="11975" cy="2301166"/>
            </a:xfrm>
            <a:custGeom>
              <a:avLst/>
              <a:gdLst/>
              <a:ahLst/>
              <a:cxnLst/>
              <a:rect l="l" t="t" r="r" b="b"/>
              <a:pathLst>
                <a:path w="89" h="17103" extrusionOk="0">
                  <a:moveTo>
                    <a:pt x="1" y="1"/>
                  </a:moveTo>
                  <a:lnTo>
                    <a:pt x="1" y="17103"/>
                  </a:lnTo>
                  <a:lnTo>
                    <a:pt x="89" y="17103"/>
                  </a:lnTo>
                  <a:lnTo>
                    <a:pt x="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7"/>
            <p:cNvSpPr/>
            <p:nvPr/>
          </p:nvSpPr>
          <p:spPr>
            <a:xfrm>
              <a:off x="7547224" y="3729180"/>
              <a:ext cx="11975" cy="2301166"/>
            </a:xfrm>
            <a:custGeom>
              <a:avLst/>
              <a:gdLst/>
              <a:ahLst/>
              <a:cxnLst/>
              <a:rect l="l" t="t" r="r" b="b"/>
              <a:pathLst>
                <a:path w="89" h="17103" fill="none" extrusionOk="0">
                  <a:moveTo>
                    <a:pt x="1" y="1"/>
                  </a:moveTo>
                  <a:lnTo>
                    <a:pt x="1" y="17103"/>
                  </a:lnTo>
                  <a:lnTo>
                    <a:pt x="89" y="17103"/>
                  </a:lnTo>
                  <a:lnTo>
                    <a:pt x="8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7"/>
            <p:cNvSpPr/>
            <p:nvPr/>
          </p:nvSpPr>
          <p:spPr>
            <a:xfrm>
              <a:off x="7926783" y="3729180"/>
              <a:ext cx="11975" cy="2301166"/>
            </a:xfrm>
            <a:custGeom>
              <a:avLst/>
              <a:gdLst/>
              <a:ahLst/>
              <a:cxnLst/>
              <a:rect l="l" t="t" r="r" b="b"/>
              <a:pathLst>
                <a:path w="89" h="17103" extrusionOk="0">
                  <a:moveTo>
                    <a:pt x="1" y="1"/>
                  </a:moveTo>
                  <a:lnTo>
                    <a:pt x="1" y="17103"/>
                  </a:lnTo>
                  <a:lnTo>
                    <a:pt x="89" y="17103"/>
                  </a:lnTo>
                  <a:lnTo>
                    <a:pt x="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7"/>
            <p:cNvSpPr/>
            <p:nvPr/>
          </p:nvSpPr>
          <p:spPr>
            <a:xfrm>
              <a:off x="7926783" y="3729180"/>
              <a:ext cx="11975" cy="2301166"/>
            </a:xfrm>
            <a:custGeom>
              <a:avLst/>
              <a:gdLst/>
              <a:ahLst/>
              <a:cxnLst/>
              <a:rect l="l" t="t" r="r" b="b"/>
              <a:pathLst>
                <a:path w="89" h="17103" fill="none" extrusionOk="0">
                  <a:moveTo>
                    <a:pt x="1" y="1"/>
                  </a:moveTo>
                  <a:lnTo>
                    <a:pt x="1" y="17103"/>
                  </a:lnTo>
                  <a:lnTo>
                    <a:pt x="89" y="17103"/>
                  </a:lnTo>
                  <a:lnTo>
                    <a:pt x="8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7"/>
            <p:cNvSpPr/>
            <p:nvPr/>
          </p:nvSpPr>
          <p:spPr>
            <a:xfrm>
              <a:off x="4884529" y="4102819"/>
              <a:ext cx="3427867" cy="11975"/>
            </a:xfrm>
            <a:custGeom>
              <a:avLst/>
              <a:gdLst/>
              <a:ahLst/>
              <a:cxnLst/>
              <a:rect l="l" t="t" r="r" b="b"/>
              <a:pathLst>
                <a:path w="25477" h="89" extrusionOk="0">
                  <a:moveTo>
                    <a:pt x="0" y="1"/>
                  </a:moveTo>
                  <a:lnTo>
                    <a:pt x="0" y="89"/>
                  </a:lnTo>
                  <a:lnTo>
                    <a:pt x="25477" y="89"/>
                  </a:lnTo>
                  <a:lnTo>
                    <a:pt x="25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7"/>
            <p:cNvSpPr/>
            <p:nvPr/>
          </p:nvSpPr>
          <p:spPr>
            <a:xfrm>
              <a:off x="4884529" y="4102819"/>
              <a:ext cx="3427867" cy="11975"/>
            </a:xfrm>
            <a:custGeom>
              <a:avLst/>
              <a:gdLst/>
              <a:ahLst/>
              <a:cxnLst/>
              <a:rect l="l" t="t" r="r" b="b"/>
              <a:pathLst>
                <a:path w="25477" h="89" fill="none" extrusionOk="0">
                  <a:moveTo>
                    <a:pt x="25477" y="1"/>
                  </a:moveTo>
                  <a:lnTo>
                    <a:pt x="0" y="1"/>
                  </a:lnTo>
                  <a:lnTo>
                    <a:pt x="0" y="89"/>
                  </a:lnTo>
                  <a:lnTo>
                    <a:pt x="25477" y="89"/>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7"/>
            <p:cNvSpPr/>
            <p:nvPr/>
          </p:nvSpPr>
          <p:spPr>
            <a:xfrm>
              <a:off x="4884529" y="4488297"/>
              <a:ext cx="3427867" cy="11975"/>
            </a:xfrm>
            <a:custGeom>
              <a:avLst/>
              <a:gdLst/>
              <a:ahLst/>
              <a:cxnLst/>
              <a:rect l="l" t="t" r="r" b="b"/>
              <a:pathLst>
                <a:path w="25477" h="89" extrusionOk="0">
                  <a:moveTo>
                    <a:pt x="0" y="1"/>
                  </a:moveTo>
                  <a:lnTo>
                    <a:pt x="0" y="89"/>
                  </a:lnTo>
                  <a:lnTo>
                    <a:pt x="25477" y="89"/>
                  </a:lnTo>
                  <a:lnTo>
                    <a:pt x="25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7"/>
            <p:cNvSpPr/>
            <p:nvPr/>
          </p:nvSpPr>
          <p:spPr>
            <a:xfrm>
              <a:off x="4884529" y="4488297"/>
              <a:ext cx="3427867" cy="11975"/>
            </a:xfrm>
            <a:custGeom>
              <a:avLst/>
              <a:gdLst/>
              <a:ahLst/>
              <a:cxnLst/>
              <a:rect l="l" t="t" r="r" b="b"/>
              <a:pathLst>
                <a:path w="25477" h="89" fill="none" extrusionOk="0">
                  <a:moveTo>
                    <a:pt x="25477" y="1"/>
                  </a:moveTo>
                  <a:lnTo>
                    <a:pt x="0" y="1"/>
                  </a:lnTo>
                  <a:lnTo>
                    <a:pt x="0" y="89"/>
                  </a:lnTo>
                  <a:lnTo>
                    <a:pt x="25477" y="89"/>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7"/>
            <p:cNvSpPr/>
            <p:nvPr/>
          </p:nvSpPr>
          <p:spPr>
            <a:xfrm>
              <a:off x="4884529" y="5253334"/>
              <a:ext cx="3427867" cy="11975"/>
            </a:xfrm>
            <a:custGeom>
              <a:avLst/>
              <a:gdLst/>
              <a:ahLst/>
              <a:cxnLst/>
              <a:rect l="l" t="t" r="r" b="b"/>
              <a:pathLst>
                <a:path w="25477" h="89" extrusionOk="0">
                  <a:moveTo>
                    <a:pt x="0" y="1"/>
                  </a:moveTo>
                  <a:lnTo>
                    <a:pt x="0" y="89"/>
                  </a:lnTo>
                  <a:lnTo>
                    <a:pt x="25477" y="89"/>
                  </a:lnTo>
                  <a:lnTo>
                    <a:pt x="25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7"/>
            <p:cNvSpPr/>
            <p:nvPr/>
          </p:nvSpPr>
          <p:spPr>
            <a:xfrm>
              <a:off x="4884529" y="5253334"/>
              <a:ext cx="3427867" cy="11975"/>
            </a:xfrm>
            <a:custGeom>
              <a:avLst/>
              <a:gdLst/>
              <a:ahLst/>
              <a:cxnLst/>
              <a:rect l="l" t="t" r="r" b="b"/>
              <a:pathLst>
                <a:path w="25477" h="89" fill="none" extrusionOk="0">
                  <a:moveTo>
                    <a:pt x="25477" y="1"/>
                  </a:moveTo>
                  <a:lnTo>
                    <a:pt x="0" y="1"/>
                  </a:lnTo>
                  <a:lnTo>
                    <a:pt x="0" y="89"/>
                  </a:lnTo>
                  <a:lnTo>
                    <a:pt x="25477" y="89"/>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7"/>
            <p:cNvSpPr/>
            <p:nvPr/>
          </p:nvSpPr>
          <p:spPr>
            <a:xfrm>
              <a:off x="4884529" y="5632893"/>
              <a:ext cx="3427867" cy="11975"/>
            </a:xfrm>
            <a:custGeom>
              <a:avLst/>
              <a:gdLst/>
              <a:ahLst/>
              <a:cxnLst/>
              <a:rect l="l" t="t" r="r" b="b"/>
              <a:pathLst>
                <a:path w="25477" h="89" extrusionOk="0">
                  <a:moveTo>
                    <a:pt x="0" y="1"/>
                  </a:moveTo>
                  <a:lnTo>
                    <a:pt x="0" y="89"/>
                  </a:lnTo>
                  <a:lnTo>
                    <a:pt x="25477" y="89"/>
                  </a:lnTo>
                  <a:lnTo>
                    <a:pt x="25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7"/>
            <p:cNvSpPr/>
            <p:nvPr/>
          </p:nvSpPr>
          <p:spPr>
            <a:xfrm>
              <a:off x="4884529" y="5632893"/>
              <a:ext cx="3427867" cy="11975"/>
            </a:xfrm>
            <a:custGeom>
              <a:avLst/>
              <a:gdLst/>
              <a:ahLst/>
              <a:cxnLst/>
              <a:rect l="l" t="t" r="r" b="b"/>
              <a:pathLst>
                <a:path w="25477" h="89" fill="none" extrusionOk="0">
                  <a:moveTo>
                    <a:pt x="25477" y="1"/>
                  </a:moveTo>
                  <a:lnTo>
                    <a:pt x="0" y="1"/>
                  </a:lnTo>
                  <a:lnTo>
                    <a:pt x="0" y="89"/>
                  </a:lnTo>
                  <a:lnTo>
                    <a:pt x="25477" y="89"/>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9" name="Google Shape;709;p37"/>
            <p:cNvCxnSpPr/>
            <p:nvPr/>
          </p:nvCxnSpPr>
          <p:spPr>
            <a:xfrm>
              <a:off x="8330150" y="3783875"/>
              <a:ext cx="0" cy="1359600"/>
            </a:xfrm>
            <a:prstGeom prst="straightConnector1">
              <a:avLst/>
            </a:prstGeom>
            <a:noFill/>
            <a:ln w="9525" cap="flat" cmpd="sng">
              <a:solidFill>
                <a:schemeClr val="dk1"/>
              </a:solidFill>
              <a:prstDash val="solid"/>
              <a:round/>
              <a:headEnd type="none" w="med" len="med"/>
              <a:tailEnd type="none" w="med" len="med"/>
            </a:ln>
          </p:spPr>
        </p:cxnSp>
      </p:grpSp>
      <p:grpSp>
        <p:nvGrpSpPr>
          <p:cNvPr id="710" name="Google Shape;710;p37"/>
          <p:cNvGrpSpPr/>
          <p:nvPr/>
        </p:nvGrpSpPr>
        <p:grpSpPr>
          <a:xfrm>
            <a:off x="7456806" y="4605318"/>
            <a:ext cx="975187" cy="156026"/>
            <a:chOff x="6804851" y="2564100"/>
            <a:chExt cx="748474" cy="119744"/>
          </a:xfrm>
        </p:grpSpPr>
        <p:sp>
          <p:nvSpPr>
            <p:cNvPr id="711" name="Google Shape;711;p37"/>
            <p:cNvSpPr/>
            <p:nvPr/>
          </p:nvSpPr>
          <p:spPr>
            <a:xfrm>
              <a:off x="6804851" y="2564100"/>
              <a:ext cx="748474" cy="119744"/>
            </a:xfrm>
            <a:custGeom>
              <a:avLst/>
              <a:gdLst/>
              <a:ahLst/>
              <a:cxnLst/>
              <a:rect l="l" t="t" r="r" b="b"/>
              <a:pathLst>
                <a:path w="45590" h="4893" extrusionOk="0">
                  <a:moveTo>
                    <a:pt x="0" y="1"/>
                  </a:moveTo>
                  <a:lnTo>
                    <a:pt x="0" y="4893"/>
                  </a:lnTo>
                  <a:lnTo>
                    <a:pt x="45590" y="4893"/>
                  </a:lnTo>
                  <a:lnTo>
                    <a:pt x="45590" y="1"/>
                  </a:lnTo>
                  <a:close/>
                </a:path>
              </a:pathLst>
            </a:custGeom>
            <a:solidFill>
              <a:schemeClr val="accen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 name="Google Shape;712;p37"/>
            <p:cNvGrpSpPr/>
            <p:nvPr/>
          </p:nvGrpSpPr>
          <p:grpSpPr>
            <a:xfrm>
              <a:off x="6832025" y="2584483"/>
              <a:ext cx="431484" cy="82416"/>
              <a:chOff x="6832025" y="2584483"/>
              <a:chExt cx="431484" cy="82416"/>
            </a:xfrm>
          </p:grpSpPr>
          <p:sp>
            <p:nvSpPr>
              <p:cNvPr id="713" name="Google Shape;713;p37"/>
              <p:cNvSpPr/>
              <p:nvPr/>
            </p:nvSpPr>
            <p:spPr>
              <a:xfrm>
                <a:off x="6832025" y="2584483"/>
                <a:ext cx="36549" cy="82416"/>
              </a:xfrm>
              <a:custGeom>
                <a:avLst/>
                <a:gdLst/>
                <a:ahLst/>
                <a:cxnLst/>
                <a:rect l="l" t="t" r="r" b="b"/>
                <a:pathLst>
                  <a:path w="1493" h="3367" extrusionOk="0">
                    <a:moveTo>
                      <a:pt x="1" y="1"/>
                    </a:moveTo>
                    <a:lnTo>
                      <a:pt x="1" y="3366"/>
                    </a:lnTo>
                    <a:lnTo>
                      <a:pt x="1493" y="3366"/>
                    </a:lnTo>
                    <a:lnTo>
                      <a:pt x="14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7"/>
              <p:cNvSpPr/>
              <p:nvPr/>
            </p:nvSpPr>
            <p:spPr>
              <a:xfrm>
                <a:off x="6886395"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7"/>
              <p:cNvSpPr/>
              <p:nvPr/>
            </p:nvSpPr>
            <p:spPr>
              <a:xfrm>
                <a:off x="6945832" y="2584483"/>
                <a:ext cx="36549" cy="82416"/>
              </a:xfrm>
              <a:custGeom>
                <a:avLst/>
                <a:gdLst/>
                <a:ahLst/>
                <a:cxnLst/>
                <a:rect l="l" t="t" r="r" b="b"/>
                <a:pathLst>
                  <a:path w="1493" h="3367" extrusionOk="0">
                    <a:moveTo>
                      <a:pt x="1" y="1"/>
                    </a:moveTo>
                    <a:lnTo>
                      <a:pt x="1" y="3366"/>
                    </a:lnTo>
                    <a:lnTo>
                      <a:pt x="1493" y="3366"/>
                    </a:lnTo>
                    <a:lnTo>
                      <a:pt x="14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7"/>
              <p:cNvSpPr/>
              <p:nvPr/>
            </p:nvSpPr>
            <p:spPr>
              <a:xfrm>
                <a:off x="7000202"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7"/>
              <p:cNvSpPr/>
              <p:nvPr/>
            </p:nvSpPr>
            <p:spPr>
              <a:xfrm>
                <a:off x="7057094" y="2584483"/>
                <a:ext cx="37405" cy="82416"/>
              </a:xfrm>
              <a:custGeom>
                <a:avLst/>
                <a:gdLst/>
                <a:ahLst/>
                <a:cxnLst/>
                <a:rect l="l" t="t" r="r" b="b"/>
                <a:pathLst>
                  <a:path w="1528" h="3367" extrusionOk="0">
                    <a:moveTo>
                      <a:pt x="1" y="1"/>
                    </a:moveTo>
                    <a:lnTo>
                      <a:pt x="1"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7"/>
              <p:cNvSpPr/>
              <p:nvPr/>
            </p:nvSpPr>
            <p:spPr>
              <a:xfrm>
                <a:off x="7112321"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7"/>
              <p:cNvSpPr/>
              <p:nvPr/>
            </p:nvSpPr>
            <p:spPr>
              <a:xfrm>
                <a:off x="7170926"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7"/>
              <p:cNvSpPr/>
              <p:nvPr/>
            </p:nvSpPr>
            <p:spPr>
              <a:xfrm>
                <a:off x="7226128"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1" name="Google Shape;721;p37"/>
          <p:cNvSpPr txBox="1">
            <a:spLocks noGrp="1"/>
          </p:cNvSpPr>
          <p:nvPr>
            <p:ph type="subTitle" idx="1"/>
          </p:nvPr>
        </p:nvSpPr>
        <p:spPr>
          <a:xfrm rot="5400000">
            <a:off x="-676375" y="1436825"/>
            <a:ext cx="2123100" cy="201900"/>
          </a:xfrm>
          <a:prstGeom prst="rect">
            <a:avLst/>
          </a:prstGeom>
        </p:spPr>
        <p:txBody>
          <a:bodyPr spcFirstLastPara="1" wrap="square" lIns="91425" tIns="91425" rIns="91425" bIns="91425" anchor="ctr"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722" name="Google Shape;722;p37"/>
          <p:cNvSpPr txBox="1">
            <a:spLocks noGrp="1"/>
          </p:cNvSpPr>
          <p:nvPr>
            <p:ph type="subTitle" idx="2"/>
          </p:nvPr>
        </p:nvSpPr>
        <p:spPr>
          <a:xfrm rot="5400000">
            <a:off x="-559825" y="3621325"/>
            <a:ext cx="1890000" cy="20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sz="1100"/>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grpSp>
        <p:nvGrpSpPr>
          <p:cNvPr id="723" name="Google Shape;723;p37"/>
          <p:cNvGrpSpPr/>
          <p:nvPr/>
        </p:nvGrpSpPr>
        <p:grpSpPr>
          <a:xfrm rot="10800000">
            <a:off x="1114539" y="-905890"/>
            <a:ext cx="3457467" cy="2307086"/>
            <a:chOff x="4872689" y="3723260"/>
            <a:chExt cx="3457467" cy="2307086"/>
          </a:xfrm>
        </p:grpSpPr>
        <p:sp>
          <p:nvSpPr>
            <p:cNvPr id="724" name="Google Shape;724;p37"/>
            <p:cNvSpPr/>
            <p:nvPr/>
          </p:nvSpPr>
          <p:spPr>
            <a:xfrm>
              <a:off x="4872689" y="3723260"/>
              <a:ext cx="3457467" cy="2301166"/>
            </a:xfrm>
            <a:custGeom>
              <a:avLst/>
              <a:gdLst/>
              <a:ahLst/>
              <a:cxnLst/>
              <a:rect l="l" t="t" r="r" b="b"/>
              <a:pathLst>
                <a:path w="25697" h="17103" extrusionOk="0">
                  <a:moveTo>
                    <a:pt x="25609" y="89"/>
                  </a:moveTo>
                  <a:lnTo>
                    <a:pt x="25609" y="17015"/>
                  </a:lnTo>
                  <a:lnTo>
                    <a:pt x="88" y="17015"/>
                  </a:lnTo>
                  <a:lnTo>
                    <a:pt x="88" y="89"/>
                  </a:lnTo>
                  <a:close/>
                  <a:moveTo>
                    <a:pt x="0" y="1"/>
                  </a:moveTo>
                  <a:lnTo>
                    <a:pt x="0" y="17103"/>
                  </a:lnTo>
                  <a:lnTo>
                    <a:pt x="25697" y="17103"/>
                  </a:lnTo>
                  <a:lnTo>
                    <a:pt x="25697" y="17059"/>
                  </a:lnTo>
                  <a:lnTo>
                    <a:pt x="256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7"/>
            <p:cNvSpPr/>
            <p:nvPr/>
          </p:nvSpPr>
          <p:spPr>
            <a:xfrm>
              <a:off x="4872689" y="3729180"/>
              <a:ext cx="11975" cy="2301166"/>
            </a:xfrm>
            <a:custGeom>
              <a:avLst/>
              <a:gdLst/>
              <a:ahLst/>
              <a:cxnLst/>
              <a:rect l="l" t="t" r="r" b="b"/>
              <a:pathLst>
                <a:path w="89" h="17103" extrusionOk="0">
                  <a:moveTo>
                    <a:pt x="0" y="1"/>
                  </a:moveTo>
                  <a:lnTo>
                    <a:pt x="0" y="17103"/>
                  </a:lnTo>
                  <a:lnTo>
                    <a:pt x="88" y="17103"/>
                  </a:lnTo>
                  <a:lnTo>
                    <a:pt x="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7"/>
            <p:cNvSpPr/>
            <p:nvPr/>
          </p:nvSpPr>
          <p:spPr>
            <a:xfrm>
              <a:off x="4872689" y="3729180"/>
              <a:ext cx="11975" cy="2301166"/>
            </a:xfrm>
            <a:custGeom>
              <a:avLst/>
              <a:gdLst/>
              <a:ahLst/>
              <a:cxnLst/>
              <a:rect l="l" t="t" r="r" b="b"/>
              <a:pathLst>
                <a:path w="89" h="17103" fill="none" extrusionOk="0">
                  <a:moveTo>
                    <a:pt x="0" y="1"/>
                  </a:moveTo>
                  <a:lnTo>
                    <a:pt x="0" y="17103"/>
                  </a:lnTo>
                  <a:lnTo>
                    <a:pt x="88" y="17103"/>
                  </a:lnTo>
                  <a:lnTo>
                    <a:pt x="88"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7"/>
            <p:cNvSpPr/>
            <p:nvPr/>
          </p:nvSpPr>
          <p:spPr>
            <a:xfrm>
              <a:off x="5252247" y="3729180"/>
              <a:ext cx="11975" cy="2301166"/>
            </a:xfrm>
            <a:custGeom>
              <a:avLst/>
              <a:gdLst/>
              <a:ahLst/>
              <a:cxnLst/>
              <a:rect l="l" t="t" r="r" b="b"/>
              <a:pathLst>
                <a:path w="89" h="17103" extrusionOk="0">
                  <a:moveTo>
                    <a:pt x="0" y="1"/>
                  </a:moveTo>
                  <a:lnTo>
                    <a:pt x="0" y="17103"/>
                  </a:lnTo>
                  <a:lnTo>
                    <a:pt x="88" y="17103"/>
                  </a:lnTo>
                  <a:lnTo>
                    <a:pt x="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7"/>
            <p:cNvSpPr/>
            <p:nvPr/>
          </p:nvSpPr>
          <p:spPr>
            <a:xfrm>
              <a:off x="5252247" y="3729180"/>
              <a:ext cx="11975" cy="2301166"/>
            </a:xfrm>
            <a:custGeom>
              <a:avLst/>
              <a:gdLst/>
              <a:ahLst/>
              <a:cxnLst/>
              <a:rect l="l" t="t" r="r" b="b"/>
              <a:pathLst>
                <a:path w="89" h="17103" fill="none" extrusionOk="0">
                  <a:moveTo>
                    <a:pt x="0" y="1"/>
                  </a:moveTo>
                  <a:lnTo>
                    <a:pt x="0" y="17103"/>
                  </a:lnTo>
                  <a:lnTo>
                    <a:pt x="88" y="17103"/>
                  </a:lnTo>
                  <a:lnTo>
                    <a:pt x="88"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7"/>
            <p:cNvSpPr/>
            <p:nvPr/>
          </p:nvSpPr>
          <p:spPr>
            <a:xfrm>
              <a:off x="5637726" y="3729180"/>
              <a:ext cx="11975" cy="2301166"/>
            </a:xfrm>
            <a:custGeom>
              <a:avLst/>
              <a:gdLst/>
              <a:ahLst/>
              <a:cxnLst/>
              <a:rect l="l" t="t" r="r" b="b"/>
              <a:pathLst>
                <a:path w="89" h="17103" extrusionOk="0">
                  <a:moveTo>
                    <a:pt x="0" y="1"/>
                  </a:moveTo>
                  <a:lnTo>
                    <a:pt x="0" y="17103"/>
                  </a:lnTo>
                  <a:lnTo>
                    <a:pt x="88" y="17103"/>
                  </a:lnTo>
                  <a:lnTo>
                    <a:pt x="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7"/>
            <p:cNvSpPr/>
            <p:nvPr/>
          </p:nvSpPr>
          <p:spPr>
            <a:xfrm>
              <a:off x="5637726" y="3729180"/>
              <a:ext cx="11975" cy="2301166"/>
            </a:xfrm>
            <a:custGeom>
              <a:avLst/>
              <a:gdLst/>
              <a:ahLst/>
              <a:cxnLst/>
              <a:rect l="l" t="t" r="r" b="b"/>
              <a:pathLst>
                <a:path w="89" h="17103" fill="none" extrusionOk="0">
                  <a:moveTo>
                    <a:pt x="0" y="1"/>
                  </a:moveTo>
                  <a:lnTo>
                    <a:pt x="0" y="17103"/>
                  </a:lnTo>
                  <a:lnTo>
                    <a:pt x="88" y="17103"/>
                  </a:lnTo>
                  <a:lnTo>
                    <a:pt x="88"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7"/>
            <p:cNvSpPr/>
            <p:nvPr/>
          </p:nvSpPr>
          <p:spPr>
            <a:xfrm>
              <a:off x="6017150" y="3729180"/>
              <a:ext cx="12109" cy="2301166"/>
            </a:xfrm>
            <a:custGeom>
              <a:avLst/>
              <a:gdLst/>
              <a:ahLst/>
              <a:cxnLst/>
              <a:rect l="l" t="t" r="r" b="b"/>
              <a:pathLst>
                <a:path w="90" h="17103" extrusionOk="0">
                  <a:moveTo>
                    <a:pt x="1" y="1"/>
                  </a:moveTo>
                  <a:lnTo>
                    <a:pt x="1" y="17103"/>
                  </a:lnTo>
                  <a:lnTo>
                    <a:pt x="89" y="17103"/>
                  </a:lnTo>
                  <a:lnTo>
                    <a:pt x="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7"/>
            <p:cNvSpPr/>
            <p:nvPr/>
          </p:nvSpPr>
          <p:spPr>
            <a:xfrm>
              <a:off x="6017150" y="3729180"/>
              <a:ext cx="12109" cy="2301166"/>
            </a:xfrm>
            <a:custGeom>
              <a:avLst/>
              <a:gdLst/>
              <a:ahLst/>
              <a:cxnLst/>
              <a:rect l="l" t="t" r="r" b="b"/>
              <a:pathLst>
                <a:path w="90" h="17103" fill="none" extrusionOk="0">
                  <a:moveTo>
                    <a:pt x="1" y="1"/>
                  </a:moveTo>
                  <a:lnTo>
                    <a:pt x="1" y="17103"/>
                  </a:lnTo>
                  <a:lnTo>
                    <a:pt x="89" y="17103"/>
                  </a:lnTo>
                  <a:lnTo>
                    <a:pt x="8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7"/>
            <p:cNvSpPr/>
            <p:nvPr/>
          </p:nvSpPr>
          <p:spPr>
            <a:xfrm>
              <a:off x="6396708" y="3729180"/>
              <a:ext cx="12109" cy="2301166"/>
            </a:xfrm>
            <a:custGeom>
              <a:avLst/>
              <a:gdLst/>
              <a:ahLst/>
              <a:cxnLst/>
              <a:rect l="l" t="t" r="r" b="b"/>
              <a:pathLst>
                <a:path w="90" h="17103" extrusionOk="0">
                  <a:moveTo>
                    <a:pt x="1" y="1"/>
                  </a:moveTo>
                  <a:lnTo>
                    <a:pt x="1" y="17103"/>
                  </a:lnTo>
                  <a:lnTo>
                    <a:pt x="89" y="17103"/>
                  </a:lnTo>
                  <a:lnTo>
                    <a:pt x="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7"/>
            <p:cNvSpPr/>
            <p:nvPr/>
          </p:nvSpPr>
          <p:spPr>
            <a:xfrm>
              <a:off x="6396708" y="3729180"/>
              <a:ext cx="12109" cy="2301166"/>
            </a:xfrm>
            <a:custGeom>
              <a:avLst/>
              <a:gdLst/>
              <a:ahLst/>
              <a:cxnLst/>
              <a:rect l="l" t="t" r="r" b="b"/>
              <a:pathLst>
                <a:path w="90" h="17103" fill="none" extrusionOk="0">
                  <a:moveTo>
                    <a:pt x="1" y="1"/>
                  </a:moveTo>
                  <a:lnTo>
                    <a:pt x="1" y="17103"/>
                  </a:lnTo>
                  <a:lnTo>
                    <a:pt x="89" y="17103"/>
                  </a:lnTo>
                  <a:lnTo>
                    <a:pt x="8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7"/>
            <p:cNvSpPr/>
            <p:nvPr/>
          </p:nvSpPr>
          <p:spPr>
            <a:xfrm>
              <a:off x="6782187" y="3729180"/>
              <a:ext cx="12109" cy="2301166"/>
            </a:xfrm>
            <a:custGeom>
              <a:avLst/>
              <a:gdLst/>
              <a:ahLst/>
              <a:cxnLst/>
              <a:rect l="l" t="t" r="r" b="b"/>
              <a:pathLst>
                <a:path w="90" h="17103" extrusionOk="0">
                  <a:moveTo>
                    <a:pt x="1" y="1"/>
                  </a:moveTo>
                  <a:lnTo>
                    <a:pt x="1" y="17103"/>
                  </a:lnTo>
                  <a:lnTo>
                    <a:pt x="89" y="17103"/>
                  </a:lnTo>
                  <a:lnTo>
                    <a:pt x="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7"/>
            <p:cNvSpPr/>
            <p:nvPr/>
          </p:nvSpPr>
          <p:spPr>
            <a:xfrm>
              <a:off x="6782187" y="3729180"/>
              <a:ext cx="12109" cy="2301166"/>
            </a:xfrm>
            <a:custGeom>
              <a:avLst/>
              <a:gdLst/>
              <a:ahLst/>
              <a:cxnLst/>
              <a:rect l="l" t="t" r="r" b="b"/>
              <a:pathLst>
                <a:path w="90" h="17103" fill="none" extrusionOk="0">
                  <a:moveTo>
                    <a:pt x="1" y="1"/>
                  </a:moveTo>
                  <a:lnTo>
                    <a:pt x="1" y="17103"/>
                  </a:lnTo>
                  <a:lnTo>
                    <a:pt x="89" y="17103"/>
                  </a:lnTo>
                  <a:lnTo>
                    <a:pt x="8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7"/>
            <p:cNvSpPr/>
            <p:nvPr/>
          </p:nvSpPr>
          <p:spPr>
            <a:xfrm>
              <a:off x="7161745" y="3729180"/>
              <a:ext cx="11975" cy="2301166"/>
            </a:xfrm>
            <a:custGeom>
              <a:avLst/>
              <a:gdLst/>
              <a:ahLst/>
              <a:cxnLst/>
              <a:rect l="l" t="t" r="r" b="b"/>
              <a:pathLst>
                <a:path w="89" h="17103" extrusionOk="0">
                  <a:moveTo>
                    <a:pt x="1" y="1"/>
                  </a:moveTo>
                  <a:lnTo>
                    <a:pt x="1" y="17103"/>
                  </a:lnTo>
                  <a:lnTo>
                    <a:pt x="89" y="17103"/>
                  </a:lnTo>
                  <a:lnTo>
                    <a:pt x="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7"/>
            <p:cNvSpPr/>
            <p:nvPr/>
          </p:nvSpPr>
          <p:spPr>
            <a:xfrm>
              <a:off x="7161745" y="3729180"/>
              <a:ext cx="11975" cy="2301166"/>
            </a:xfrm>
            <a:custGeom>
              <a:avLst/>
              <a:gdLst/>
              <a:ahLst/>
              <a:cxnLst/>
              <a:rect l="l" t="t" r="r" b="b"/>
              <a:pathLst>
                <a:path w="89" h="17103" fill="none" extrusionOk="0">
                  <a:moveTo>
                    <a:pt x="1" y="1"/>
                  </a:moveTo>
                  <a:lnTo>
                    <a:pt x="1" y="17103"/>
                  </a:lnTo>
                  <a:lnTo>
                    <a:pt x="89" y="17103"/>
                  </a:lnTo>
                  <a:lnTo>
                    <a:pt x="8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7"/>
            <p:cNvSpPr/>
            <p:nvPr/>
          </p:nvSpPr>
          <p:spPr>
            <a:xfrm>
              <a:off x="7547224" y="3729180"/>
              <a:ext cx="11975" cy="2301166"/>
            </a:xfrm>
            <a:custGeom>
              <a:avLst/>
              <a:gdLst/>
              <a:ahLst/>
              <a:cxnLst/>
              <a:rect l="l" t="t" r="r" b="b"/>
              <a:pathLst>
                <a:path w="89" h="17103" extrusionOk="0">
                  <a:moveTo>
                    <a:pt x="1" y="1"/>
                  </a:moveTo>
                  <a:lnTo>
                    <a:pt x="1" y="17103"/>
                  </a:lnTo>
                  <a:lnTo>
                    <a:pt x="89" y="17103"/>
                  </a:lnTo>
                  <a:lnTo>
                    <a:pt x="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7"/>
            <p:cNvSpPr/>
            <p:nvPr/>
          </p:nvSpPr>
          <p:spPr>
            <a:xfrm>
              <a:off x="7547224" y="3729180"/>
              <a:ext cx="11975" cy="2301166"/>
            </a:xfrm>
            <a:custGeom>
              <a:avLst/>
              <a:gdLst/>
              <a:ahLst/>
              <a:cxnLst/>
              <a:rect l="l" t="t" r="r" b="b"/>
              <a:pathLst>
                <a:path w="89" h="17103" fill="none" extrusionOk="0">
                  <a:moveTo>
                    <a:pt x="1" y="1"/>
                  </a:moveTo>
                  <a:lnTo>
                    <a:pt x="1" y="17103"/>
                  </a:lnTo>
                  <a:lnTo>
                    <a:pt x="89" y="17103"/>
                  </a:lnTo>
                  <a:lnTo>
                    <a:pt x="8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7"/>
            <p:cNvSpPr/>
            <p:nvPr/>
          </p:nvSpPr>
          <p:spPr>
            <a:xfrm>
              <a:off x="7926783" y="3729180"/>
              <a:ext cx="11975" cy="2301166"/>
            </a:xfrm>
            <a:custGeom>
              <a:avLst/>
              <a:gdLst/>
              <a:ahLst/>
              <a:cxnLst/>
              <a:rect l="l" t="t" r="r" b="b"/>
              <a:pathLst>
                <a:path w="89" h="17103" extrusionOk="0">
                  <a:moveTo>
                    <a:pt x="1" y="1"/>
                  </a:moveTo>
                  <a:lnTo>
                    <a:pt x="1" y="17103"/>
                  </a:lnTo>
                  <a:lnTo>
                    <a:pt x="89" y="17103"/>
                  </a:lnTo>
                  <a:lnTo>
                    <a:pt x="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7"/>
            <p:cNvSpPr/>
            <p:nvPr/>
          </p:nvSpPr>
          <p:spPr>
            <a:xfrm>
              <a:off x="7926783" y="3729180"/>
              <a:ext cx="11975" cy="2301166"/>
            </a:xfrm>
            <a:custGeom>
              <a:avLst/>
              <a:gdLst/>
              <a:ahLst/>
              <a:cxnLst/>
              <a:rect l="l" t="t" r="r" b="b"/>
              <a:pathLst>
                <a:path w="89" h="17103" fill="none" extrusionOk="0">
                  <a:moveTo>
                    <a:pt x="1" y="1"/>
                  </a:moveTo>
                  <a:lnTo>
                    <a:pt x="1" y="17103"/>
                  </a:lnTo>
                  <a:lnTo>
                    <a:pt x="89" y="17103"/>
                  </a:lnTo>
                  <a:lnTo>
                    <a:pt x="8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7"/>
            <p:cNvSpPr/>
            <p:nvPr/>
          </p:nvSpPr>
          <p:spPr>
            <a:xfrm>
              <a:off x="4884529" y="4102819"/>
              <a:ext cx="3427867" cy="11975"/>
            </a:xfrm>
            <a:custGeom>
              <a:avLst/>
              <a:gdLst/>
              <a:ahLst/>
              <a:cxnLst/>
              <a:rect l="l" t="t" r="r" b="b"/>
              <a:pathLst>
                <a:path w="25477" h="89" extrusionOk="0">
                  <a:moveTo>
                    <a:pt x="0" y="1"/>
                  </a:moveTo>
                  <a:lnTo>
                    <a:pt x="0" y="89"/>
                  </a:lnTo>
                  <a:lnTo>
                    <a:pt x="25477" y="89"/>
                  </a:lnTo>
                  <a:lnTo>
                    <a:pt x="25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7"/>
            <p:cNvSpPr/>
            <p:nvPr/>
          </p:nvSpPr>
          <p:spPr>
            <a:xfrm>
              <a:off x="4884529" y="4102819"/>
              <a:ext cx="3427867" cy="11975"/>
            </a:xfrm>
            <a:custGeom>
              <a:avLst/>
              <a:gdLst/>
              <a:ahLst/>
              <a:cxnLst/>
              <a:rect l="l" t="t" r="r" b="b"/>
              <a:pathLst>
                <a:path w="25477" h="89" fill="none" extrusionOk="0">
                  <a:moveTo>
                    <a:pt x="25477" y="1"/>
                  </a:moveTo>
                  <a:lnTo>
                    <a:pt x="0" y="1"/>
                  </a:lnTo>
                  <a:lnTo>
                    <a:pt x="0" y="89"/>
                  </a:lnTo>
                  <a:lnTo>
                    <a:pt x="25477" y="89"/>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7"/>
            <p:cNvSpPr/>
            <p:nvPr/>
          </p:nvSpPr>
          <p:spPr>
            <a:xfrm>
              <a:off x="4884529" y="4488297"/>
              <a:ext cx="3427867" cy="11975"/>
            </a:xfrm>
            <a:custGeom>
              <a:avLst/>
              <a:gdLst/>
              <a:ahLst/>
              <a:cxnLst/>
              <a:rect l="l" t="t" r="r" b="b"/>
              <a:pathLst>
                <a:path w="25477" h="89" extrusionOk="0">
                  <a:moveTo>
                    <a:pt x="0" y="1"/>
                  </a:moveTo>
                  <a:lnTo>
                    <a:pt x="0" y="89"/>
                  </a:lnTo>
                  <a:lnTo>
                    <a:pt x="25477" y="89"/>
                  </a:lnTo>
                  <a:lnTo>
                    <a:pt x="25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7"/>
            <p:cNvSpPr/>
            <p:nvPr/>
          </p:nvSpPr>
          <p:spPr>
            <a:xfrm>
              <a:off x="4884529" y="4488297"/>
              <a:ext cx="3427867" cy="11975"/>
            </a:xfrm>
            <a:custGeom>
              <a:avLst/>
              <a:gdLst/>
              <a:ahLst/>
              <a:cxnLst/>
              <a:rect l="l" t="t" r="r" b="b"/>
              <a:pathLst>
                <a:path w="25477" h="89" fill="none" extrusionOk="0">
                  <a:moveTo>
                    <a:pt x="25477" y="1"/>
                  </a:moveTo>
                  <a:lnTo>
                    <a:pt x="0" y="1"/>
                  </a:lnTo>
                  <a:lnTo>
                    <a:pt x="0" y="89"/>
                  </a:lnTo>
                  <a:lnTo>
                    <a:pt x="25477" y="89"/>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7"/>
            <p:cNvSpPr/>
            <p:nvPr/>
          </p:nvSpPr>
          <p:spPr>
            <a:xfrm>
              <a:off x="4884529" y="5253334"/>
              <a:ext cx="3427867" cy="11975"/>
            </a:xfrm>
            <a:custGeom>
              <a:avLst/>
              <a:gdLst/>
              <a:ahLst/>
              <a:cxnLst/>
              <a:rect l="l" t="t" r="r" b="b"/>
              <a:pathLst>
                <a:path w="25477" h="89" extrusionOk="0">
                  <a:moveTo>
                    <a:pt x="0" y="1"/>
                  </a:moveTo>
                  <a:lnTo>
                    <a:pt x="0" y="89"/>
                  </a:lnTo>
                  <a:lnTo>
                    <a:pt x="25477" y="89"/>
                  </a:lnTo>
                  <a:lnTo>
                    <a:pt x="25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7"/>
            <p:cNvSpPr/>
            <p:nvPr/>
          </p:nvSpPr>
          <p:spPr>
            <a:xfrm>
              <a:off x="4884529" y="5253334"/>
              <a:ext cx="3427867" cy="11975"/>
            </a:xfrm>
            <a:custGeom>
              <a:avLst/>
              <a:gdLst/>
              <a:ahLst/>
              <a:cxnLst/>
              <a:rect l="l" t="t" r="r" b="b"/>
              <a:pathLst>
                <a:path w="25477" h="89" fill="none" extrusionOk="0">
                  <a:moveTo>
                    <a:pt x="25477" y="1"/>
                  </a:moveTo>
                  <a:lnTo>
                    <a:pt x="0" y="1"/>
                  </a:lnTo>
                  <a:lnTo>
                    <a:pt x="0" y="89"/>
                  </a:lnTo>
                  <a:lnTo>
                    <a:pt x="25477" y="89"/>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7"/>
            <p:cNvSpPr/>
            <p:nvPr/>
          </p:nvSpPr>
          <p:spPr>
            <a:xfrm>
              <a:off x="4884529" y="5632893"/>
              <a:ext cx="3427867" cy="11975"/>
            </a:xfrm>
            <a:custGeom>
              <a:avLst/>
              <a:gdLst/>
              <a:ahLst/>
              <a:cxnLst/>
              <a:rect l="l" t="t" r="r" b="b"/>
              <a:pathLst>
                <a:path w="25477" h="89" extrusionOk="0">
                  <a:moveTo>
                    <a:pt x="0" y="1"/>
                  </a:moveTo>
                  <a:lnTo>
                    <a:pt x="0" y="89"/>
                  </a:lnTo>
                  <a:lnTo>
                    <a:pt x="25477" y="89"/>
                  </a:lnTo>
                  <a:lnTo>
                    <a:pt x="25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7"/>
            <p:cNvSpPr/>
            <p:nvPr/>
          </p:nvSpPr>
          <p:spPr>
            <a:xfrm>
              <a:off x="4884529" y="5632893"/>
              <a:ext cx="3427867" cy="11975"/>
            </a:xfrm>
            <a:custGeom>
              <a:avLst/>
              <a:gdLst/>
              <a:ahLst/>
              <a:cxnLst/>
              <a:rect l="l" t="t" r="r" b="b"/>
              <a:pathLst>
                <a:path w="25477" h="89" fill="none" extrusionOk="0">
                  <a:moveTo>
                    <a:pt x="25477" y="1"/>
                  </a:moveTo>
                  <a:lnTo>
                    <a:pt x="0" y="1"/>
                  </a:lnTo>
                  <a:lnTo>
                    <a:pt x="0" y="89"/>
                  </a:lnTo>
                  <a:lnTo>
                    <a:pt x="25477" y="89"/>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1" name="Google Shape;751;p37"/>
            <p:cNvCxnSpPr/>
            <p:nvPr/>
          </p:nvCxnSpPr>
          <p:spPr>
            <a:xfrm>
              <a:off x="8330150" y="3783875"/>
              <a:ext cx="0" cy="1359600"/>
            </a:xfrm>
            <a:prstGeom prst="straightConnector1">
              <a:avLst/>
            </a:prstGeom>
            <a:noFill/>
            <a:ln w="9525" cap="flat" cmpd="sng">
              <a:solidFill>
                <a:schemeClr val="dk1"/>
              </a:solidFill>
              <a:prstDash val="solid"/>
              <a:round/>
              <a:headEnd type="none" w="med" len="med"/>
              <a:tailEnd type="none" w="med" len="med"/>
            </a:ln>
          </p:spPr>
        </p:cxnSp>
      </p:grpSp>
      <p:grpSp>
        <p:nvGrpSpPr>
          <p:cNvPr id="752" name="Google Shape;752;p37"/>
          <p:cNvGrpSpPr/>
          <p:nvPr/>
        </p:nvGrpSpPr>
        <p:grpSpPr>
          <a:xfrm>
            <a:off x="782974" y="476215"/>
            <a:ext cx="802450" cy="784311"/>
            <a:chOff x="712005" y="384639"/>
            <a:chExt cx="569922" cy="557039"/>
          </a:xfrm>
        </p:grpSpPr>
        <p:grpSp>
          <p:nvGrpSpPr>
            <p:cNvPr id="753" name="Google Shape;753;p37"/>
            <p:cNvGrpSpPr/>
            <p:nvPr/>
          </p:nvGrpSpPr>
          <p:grpSpPr>
            <a:xfrm>
              <a:off x="712005" y="384639"/>
              <a:ext cx="497703" cy="483698"/>
              <a:chOff x="794331" y="401591"/>
              <a:chExt cx="516235" cy="501709"/>
            </a:xfrm>
          </p:grpSpPr>
          <p:sp>
            <p:nvSpPr>
              <p:cNvPr id="754" name="Google Shape;754;p37"/>
              <p:cNvSpPr/>
              <p:nvPr/>
            </p:nvSpPr>
            <p:spPr>
              <a:xfrm>
                <a:off x="794331" y="40159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7"/>
              <p:cNvSpPr/>
              <p:nvPr/>
            </p:nvSpPr>
            <p:spPr>
              <a:xfrm>
                <a:off x="826447" y="497189"/>
                <a:ext cx="452004" cy="373995"/>
              </a:xfrm>
              <a:custGeom>
                <a:avLst/>
                <a:gdLst/>
                <a:ahLst/>
                <a:cxnLst/>
                <a:rect l="l" t="t" r="r" b="b"/>
                <a:pathLst>
                  <a:path w="20506" h="16967" extrusionOk="0">
                    <a:moveTo>
                      <a:pt x="1" y="1"/>
                    </a:moveTo>
                    <a:lnTo>
                      <a:pt x="1" y="16967"/>
                    </a:lnTo>
                    <a:lnTo>
                      <a:pt x="20506" y="16967"/>
                    </a:lnTo>
                    <a:lnTo>
                      <a:pt x="2050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7"/>
              <p:cNvSpPr/>
              <p:nvPr/>
            </p:nvSpPr>
            <p:spPr>
              <a:xfrm>
                <a:off x="1168304" y="44902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7"/>
              <p:cNvSpPr/>
              <p:nvPr/>
            </p:nvSpPr>
            <p:spPr>
              <a:xfrm>
                <a:off x="1253961" y="442127"/>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7"/>
              <p:cNvSpPr/>
              <p:nvPr/>
            </p:nvSpPr>
            <p:spPr>
              <a:xfrm>
                <a:off x="1211132" y="44137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 name="Google Shape;759;p37"/>
            <p:cNvGrpSpPr/>
            <p:nvPr/>
          </p:nvGrpSpPr>
          <p:grpSpPr>
            <a:xfrm>
              <a:off x="1057682" y="538173"/>
              <a:ext cx="224245" cy="403505"/>
              <a:chOff x="8063823" y="2506947"/>
              <a:chExt cx="198009" cy="356296"/>
            </a:xfrm>
          </p:grpSpPr>
          <p:sp>
            <p:nvSpPr>
              <p:cNvPr id="760" name="Google Shape;760;p37"/>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7"/>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7"/>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7"/>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7"/>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7"/>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7"/>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7"/>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8" name="Google Shape;768;p37"/>
          <p:cNvGrpSpPr/>
          <p:nvPr/>
        </p:nvGrpSpPr>
        <p:grpSpPr>
          <a:xfrm>
            <a:off x="-28650" y="272100"/>
            <a:ext cx="9201300" cy="4599300"/>
            <a:chOff x="-28650" y="272100"/>
            <a:chExt cx="9201300" cy="4599300"/>
          </a:xfrm>
        </p:grpSpPr>
        <p:cxnSp>
          <p:nvCxnSpPr>
            <p:cNvPr id="769" name="Google Shape;769;p37"/>
            <p:cNvCxnSpPr/>
            <p:nvPr/>
          </p:nvCxnSpPr>
          <p:spPr>
            <a:xfrm>
              <a:off x="-28650" y="272150"/>
              <a:ext cx="9201300" cy="0"/>
            </a:xfrm>
            <a:prstGeom prst="straightConnector1">
              <a:avLst/>
            </a:prstGeom>
            <a:noFill/>
            <a:ln w="9525" cap="flat" cmpd="sng">
              <a:solidFill>
                <a:srgbClr val="000000"/>
              </a:solidFill>
              <a:prstDash val="solid"/>
              <a:round/>
              <a:headEnd type="none" w="med" len="med"/>
              <a:tailEnd type="none" w="med" len="med"/>
            </a:ln>
          </p:spPr>
        </p:cxnSp>
        <p:cxnSp>
          <p:nvCxnSpPr>
            <p:cNvPr id="770" name="Google Shape;770;p37"/>
            <p:cNvCxnSpPr/>
            <p:nvPr/>
          </p:nvCxnSpPr>
          <p:spPr>
            <a:xfrm rot="10800000">
              <a:off x="59547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771" name="Google Shape;771;p37"/>
            <p:cNvCxnSpPr/>
            <p:nvPr/>
          </p:nvCxnSpPr>
          <p:spPr>
            <a:xfrm rot="10800000">
              <a:off x="854852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772" name="Google Shape;772;p37"/>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5"/>
          <p:cNvSpPr txBox="1">
            <a:spLocks noGrp="1"/>
          </p:cNvSpPr>
          <p:nvPr>
            <p:ph type="subTitle" idx="1"/>
          </p:nvPr>
        </p:nvSpPr>
        <p:spPr>
          <a:xfrm>
            <a:off x="1591888" y="2610550"/>
            <a:ext cx="2591100" cy="34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200">
                <a:latin typeface="Raleway"/>
                <a:ea typeface="Raleway"/>
                <a:cs typeface="Raleway"/>
                <a:sym typeface="Raleway"/>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58" name="Google Shape;58;p5"/>
          <p:cNvSpPr txBox="1">
            <a:spLocks noGrp="1"/>
          </p:cNvSpPr>
          <p:nvPr>
            <p:ph type="subTitle" idx="2"/>
          </p:nvPr>
        </p:nvSpPr>
        <p:spPr>
          <a:xfrm>
            <a:off x="4961008" y="2610550"/>
            <a:ext cx="2591100" cy="34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200">
                <a:latin typeface="Raleway"/>
                <a:ea typeface="Raleway"/>
                <a:cs typeface="Raleway"/>
                <a:sym typeface="Raleway"/>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59" name="Google Shape;59;p5"/>
          <p:cNvSpPr txBox="1">
            <a:spLocks noGrp="1"/>
          </p:cNvSpPr>
          <p:nvPr>
            <p:ph type="subTitle" idx="3"/>
          </p:nvPr>
        </p:nvSpPr>
        <p:spPr>
          <a:xfrm>
            <a:off x="1520188" y="2955250"/>
            <a:ext cx="2734500" cy="101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b="0">
                <a:solidFill>
                  <a:schemeClr val="dk1"/>
                </a:solidFill>
              </a:defRPr>
            </a:lvl1pPr>
            <a:lvl2pPr lvl="1" algn="ctr" rtl="0">
              <a:lnSpc>
                <a:spcPct val="100000"/>
              </a:lnSpc>
              <a:spcBef>
                <a:spcPts val="0"/>
              </a:spcBef>
              <a:spcAft>
                <a:spcPts val="0"/>
              </a:spcAft>
              <a:buClr>
                <a:schemeClr val="dk1"/>
              </a:buClr>
              <a:buSzPts val="1400"/>
              <a:buNone/>
              <a:defRPr b="0">
                <a:solidFill>
                  <a:schemeClr val="dk1"/>
                </a:solidFill>
              </a:defRPr>
            </a:lvl2pPr>
            <a:lvl3pPr lvl="2" algn="ctr" rtl="0">
              <a:lnSpc>
                <a:spcPct val="100000"/>
              </a:lnSpc>
              <a:spcBef>
                <a:spcPts val="0"/>
              </a:spcBef>
              <a:spcAft>
                <a:spcPts val="0"/>
              </a:spcAft>
              <a:buClr>
                <a:schemeClr val="dk1"/>
              </a:buClr>
              <a:buSzPts val="1400"/>
              <a:buNone/>
              <a:defRPr b="0">
                <a:solidFill>
                  <a:schemeClr val="dk1"/>
                </a:solidFill>
              </a:defRPr>
            </a:lvl3pPr>
            <a:lvl4pPr lvl="3" algn="ctr" rtl="0">
              <a:lnSpc>
                <a:spcPct val="100000"/>
              </a:lnSpc>
              <a:spcBef>
                <a:spcPts val="0"/>
              </a:spcBef>
              <a:spcAft>
                <a:spcPts val="0"/>
              </a:spcAft>
              <a:buClr>
                <a:schemeClr val="dk1"/>
              </a:buClr>
              <a:buSzPts val="1400"/>
              <a:buNone/>
              <a:defRPr b="0">
                <a:solidFill>
                  <a:schemeClr val="dk1"/>
                </a:solidFill>
              </a:defRPr>
            </a:lvl4pPr>
            <a:lvl5pPr lvl="4" algn="ctr" rtl="0">
              <a:lnSpc>
                <a:spcPct val="100000"/>
              </a:lnSpc>
              <a:spcBef>
                <a:spcPts val="0"/>
              </a:spcBef>
              <a:spcAft>
                <a:spcPts val="0"/>
              </a:spcAft>
              <a:buClr>
                <a:schemeClr val="dk1"/>
              </a:buClr>
              <a:buSzPts val="1400"/>
              <a:buNone/>
              <a:defRPr b="0">
                <a:solidFill>
                  <a:schemeClr val="dk1"/>
                </a:solidFill>
              </a:defRPr>
            </a:lvl5pPr>
            <a:lvl6pPr lvl="5" algn="ctr" rtl="0">
              <a:lnSpc>
                <a:spcPct val="100000"/>
              </a:lnSpc>
              <a:spcBef>
                <a:spcPts val="0"/>
              </a:spcBef>
              <a:spcAft>
                <a:spcPts val="0"/>
              </a:spcAft>
              <a:buClr>
                <a:schemeClr val="dk1"/>
              </a:buClr>
              <a:buSzPts val="1400"/>
              <a:buNone/>
              <a:defRPr b="0">
                <a:solidFill>
                  <a:schemeClr val="dk1"/>
                </a:solidFill>
              </a:defRPr>
            </a:lvl6pPr>
            <a:lvl7pPr lvl="6" algn="ctr" rtl="0">
              <a:lnSpc>
                <a:spcPct val="100000"/>
              </a:lnSpc>
              <a:spcBef>
                <a:spcPts val="0"/>
              </a:spcBef>
              <a:spcAft>
                <a:spcPts val="0"/>
              </a:spcAft>
              <a:buClr>
                <a:schemeClr val="dk1"/>
              </a:buClr>
              <a:buSzPts val="1400"/>
              <a:buNone/>
              <a:defRPr b="0">
                <a:solidFill>
                  <a:schemeClr val="dk1"/>
                </a:solidFill>
              </a:defRPr>
            </a:lvl7pPr>
            <a:lvl8pPr lvl="7" algn="ctr" rtl="0">
              <a:lnSpc>
                <a:spcPct val="100000"/>
              </a:lnSpc>
              <a:spcBef>
                <a:spcPts val="0"/>
              </a:spcBef>
              <a:spcAft>
                <a:spcPts val="0"/>
              </a:spcAft>
              <a:buClr>
                <a:schemeClr val="dk1"/>
              </a:buClr>
              <a:buSzPts val="1400"/>
              <a:buNone/>
              <a:defRPr b="0">
                <a:solidFill>
                  <a:schemeClr val="dk1"/>
                </a:solidFill>
              </a:defRPr>
            </a:lvl8pPr>
            <a:lvl9pPr lvl="8" algn="ctr" rtl="0">
              <a:lnSpc>
                <a:spcPct val="100000"/>
              </a:lnSpc>
              <a:spcBef>
                <a:spcPts val="0"/>
              </a:spcBef>
              <a:spcAft>
                <a:spcPts val="0"/>
              </a:spcAft>
              <a:buClr>
                <a:schemeClr val="dk1"/>
              </a:buClr>
              <a:buSzPts val="1400"/>
              <a:buNone/>
              <a:defRPr b="0">
                <a:solidFill>
                  <a:schemeClr val="dk1"/>
                </a:solidFill>
              </a:defRPr>
            </a:lvl9pPr>
          </a:lstStyle>
          <a:p>
            <a:endParaRPr/>
          </a:p>
        </p:txBody>
      </p:sp>
      <p:sp>
        <p:nvSpPr>
          <p:cNvPr id="60" name="Google Shape;60;p5"/>
          <p:cNvSpPr txBox="1">
            <a:spLocks noGrp="1"/>
          </p:cNvSpPr>
          <p:nvPr>
            <p:ph type="subTitle" idx="4"/>
          </p:nvPr>
        </p:nvSpPr>
        <p:spPr>
          <a:xfrm>
            <a:off x="4889315" y="2955250"/>
            <a:ext cx="2734500" cy="101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b="0">
                <a:solidFill>
                  <a:schemeClr val="dk1"/>
                </a:solidFill>
              </a:defRPr>
            </a:lvl1pPr>
            <a:lvl2pPr lvl="1" algn="ctr" rtl="0">
              <a:lnSpc>
                <a:spcPct val="100000"/>
              </a:lnSpc>
              <a:spcBef>
                <a:spcPts val="0"/>
              </a:spcBef>
              <a:spcAft>
                <a:spcPts val="0"/>
              </a:spcAft>
              <a:buClr>
                <a:schemeClr val="dk1"/>
              </a:buClr>
              <a:buSzPts val="1400"/>
              <a:buNone/>
              <a:defRPr b="0">
                <a:solidFill>
                  <a:schemeClr val="dk1"/>
                </a:solidFill>
              </a:defRPr>
            </a:lvl2pPr>
            <a:lvl3pPr lvl="2" algn="ctr" rtl="0">
              <a:lnSpc>
                <a:spcPct val="100000"/>
              </a:lnSpc>
              <a:spcBef>
                <a:spcPts val="0"/>
              </a:spcBef>
              <a:spcAft>
                <a:spcPts val="0"/>
              </a:spcAft>
              <a:buClr>
                <a:schemeClr val="dk1"/>
              </a:buClr>
              <a:buSzPts val="1400"/>
              <a:buNone/>
              <a:defRPr b="0">
                <a:solidFill>
                  <a:schemeClr val="dk1"/>
                </a:solidFill>
              </a:defRPr>
            </a:lvl3pPr>
            <a:lvl4pPr lvl="3" algn="ctr" rtl="0">
              <a:lnSpc>
                <a:spcPct val="100000"/>
              </a:lnSpc>
              <a:spcBef>
                <a:spcPts val="0"/>
              </a:spcBef>
              <a:spcAft>
                <a:spcPts val="0"/>
              </a:spcAft>
              <a:buClr>
                <a:schemeClr val="dk1"/>
              </a:buClr>
              <a:buSzPts val="1400"/>
              <a:buNone/>
              <a:defRPr b="0">
                <a:solidFill>
                  <a:schemeClr val="dk1"/>
                </a:solidFill>
              </a:defRPr>
            </a:lvl4pPr>
            <a:lvl5pPr lvl="4" algn="ctr" rtl="0">
              <a:lnSpc>
                <a:spcPct val="100000"/>
              </a:lnSpc>
              <a:spcBef>
                <a:spcPts val="0"/>
              </a:spcBef>
              <a:spcAft>
                <a:spcPts val="0"/>
              </a:spcAft>
              <a:buClr>
                <a:schemeClr val="dk1"/>
              </a:buClr>
              <a:buSzPts val="1400"/>
              <a:buNone/>
              <a:defRPr b="0">
                <a:solidFill>
                  <a:schemeClr val="dk1"/>
                </a:solidFill>
              </a:defRPr>
            </a:lvl5pPr>
            <a:lvl6pPr lvl="5" algn="ctr" rtl="0">
              <a:lnSpc>
                <a:spcPct val="100000"/>
              </a:lnSpc>
              <a:spcBef>
                <a:spcPts val="0"/>
              </a:spcBef>
              <a:spcAft>
                <a:spcPts val="0"/>
              </a:spcAft>
              <a:buClr>
                <a:schemeClr val="dk1"/>
              </a:buClr>
              <a:buSzPts val="1400"/>
              <a:buNone/>
              <a:defRPr b="0">
                <a:solidFill>
                  <a:schemeClr val="dk1"/>
                </a:solidFill>
              </a:defRPr>
            </a:lvl6pPr>
            <a:lvl7pPr lvl="6" algn="ctr" rtl="0">
              <a:lnSpc>
                <a:spcPct val="100000"/>
              </a:lnSpc>
              <a:spcBef>
                <a:spcPts val="0"/>
              </a:spcBef>
              <a:spcAft>
                <a:spcPts val="0"/>
              </a:spcAft>
              <a:buClr>
                <a:schemeClr val="dk1"/>
              </a:buClr>
              <a:buSzPts val="1400"/>
              <a:buNone/>
              <a:defRPr b="0">
                <a:solidFill>
                  <a:schemeClr val="dk1"/>
                </a:solidFill>
              </a:defRPr>
            </a:lvl7pPr>
            <a:lvl8pPr lvl="7" algn="ctr" rtl="0">
              <a:lnSpc>
                <a:spcPct val="100000"/>
              </a:lnSpc>
              <a:spcBef>
                <a:spcPts val="0"/>
              </a:spcBef>
              <a:spcAft>
                <a:spcPts val="0"/>
              </a:spcAft>
              <a:buClr>
                <a:schemeClr val="dk1"/>
              </a:buClr>
              <a:buSzPts val="1400"/>
              <a:buNone/>
              <a:defRPr b="0">
                <a:solidFill>
                  <a:schemeClr val="dk1"/>
                </a:solidFill>
              </a:defRPr>
            </a:lvl8pPr>
            <a:lvl9pPr lvl="8" algn="ctr" rtl="0">
              <a:lnSpc>
                <a:spcPct val="100000"/>
              </a:lnSpc>
              <a:spcBef>
                <a:spcPts val="0"/>
              </a:spcBef>
              <a:spcAft>
                <a:spcPts val="0"/>
              </a:spcAft>
              <a:buClr>
                <a:schemeClr val="dk1"/>
              </a:buClr>
              <a:buSzPts val="1400"/>
              <a:buNone/>
              <a:defRPr b="0">
                <a:solidFill>
                  <a:schemeClr val="dk1"/>
                </a:solidFill>
              </a:defRPr>
            </a:lvl9pPr>
          </a:lstStyle>
          <a:p>
            <a:endParaRPr/>
          </a:p>
        </p:txBody>
      </p:sp>
      <p:sp>
        <p:nvSpPr>
          <p:cNvPr id="61" name="Google Shape;61;p5"/>
          <p:cNvSpPr txBox="1">
            <a:spLocks noGrp="1"/>
          </p:cNvSpPr>
          <p:nvPr>
            <p:ph type="title"/>
          </p:nvPr>
        </p:nvSpPr>
        <p:spPr>
          <a:xfrm>
            <a:off x="1400100" y="604850"/>
            <a:ext cx="634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 name="Google Shape;62;p5"/>
          <p:cNvSpPr/>
          <p:nvPr/>
        </p:nvSpPr>
        <p:spPr>
          <a:xfrm>
            <a:off x="8084075" y="422899"/>
            <a:ext cx="347920" cy="344704"/>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txBox="1">
            <a:spLocks noGrp="1"/>
          </p:cNvSpPr>
          <p:nvPr>
            <p:ph type="subTitle" idx="5"/>
          </p:nvPr>
        </p:nvSpPr>
        <p:spPr>
          <a:xfrm rot="5400000">
            <a:off x="-676375" y="1436825"/>
            <a:ext cx="2123100" cy="201900"/>
          </a:xfrm>
          <a:prstGeom prst="rect">
            <a:avLst/>
          </a:prstGeom>
        </p:spPr>
        <p:txBody>
          <a:bodyPr spcFirstLastPara="1" wrap="square" lIns="91425" tIns="91425" rIns="91425" bIns="91425" anchor="ctr"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64" name="Google Shape;64;p5"/>
          <p:cNvSpPr txBox="1">
            <a:spLocks noGrp="1"/>
          </p:cNvSpPr>
          <p:nvPr>
            <p:ph type="subTitle" idx="6"/>
          </p:nvPr>
        </p:nvSpPr>
        <p:spPr>
          <a:xfrm rot="5400000">
            <a:off x="-559825" y="3621325"/>
            <a:ext cx="1890000" cy="20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sz="1100"/>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grpSp>
        <p:nvGrpSpPr>
          <p:cNvPr id="65" name="Google Shape;65;p5"/>
          <p:cNvGrpSpPr/>
          <p:nvPr/>
        </p:nvGrpSpPr>
        <p:grpSpPr>
          <a:xfrm>
            <a:off x="-28650" y="272100"/>
            <a:ext cx="9201300" cy="4599300"/>
            <a:chOff x="-28650" y="272100"/>
            <a:chExt cx="9201300" cy="4599300"/>
          </a:xfrm>
        </p:grpSpPr>
        <p:cxnSp>
          <p:nvCxnSpPr>
            <p:cNvPr id="66" name="Google Shape;66;p5"/>
            <p:cNvCxnSpPr/>
            <p:nvPr/>
          </p:nvCxnSpPr>
          <p:spPr>
            <a:xfrm>
              <a:off x="-28650" y="272150"/>
              <a:ext cx="9201300" cy="0"/>
            </a:xfrm>
            <a:prstGeom prst="straightConnector1">
              <a:avLst/>
            </a:prstGeom>
            <a:noFill/>
            <a:ln w="9525" cap="flat" cmpd="sng">
              <a:solidFill>
                <a:srgbClr val="000000"/>
              </a:solidFill>
              <a:prstDash val="solid"/>
              <a:round/>
              <a:headEnd type="none" w="med" len="med"/>
              <a:tailEnd type="none" w="med" len="med"/>
            </a:ln>
          </p:spPr>
        </p:cxnSp>
        <p:cxnSp>
          <p:nvCxnSpPr>
            <p:cNvPr id="67" name="Google Shape;67;p5"/>
            <p:cNvCxnSpPr/>
            <p:nvPr/>
          </p:nvCxnSpPr>
          <p:spPr>
            <a:xfrm rot="10800000">
              <a:off x="59547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68" name="Google Shape;68;p5"/>
            <p:cNvCxnSpPr/>
            <p:nvPr/>
          </p:nvCxnSpPr>
          <p:spPr>
            <a:xfrm rot="10800000">
              <a:off x="854852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69" name="Google Shape;69;p5"/>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6"/>
        <p:cNvGrpSpPr/>
        <p:nvPr/>
      </p:nvGrpSpPr>
      <p:grpSpPr>
        <a:xfrm>
          <a:off x="0" y="0"/>
          <a:ext cx="0" cy="0"/>
          <a:chOff x="0" y="0"/>
          <a:chExt cx="0" cy="0"/>
        </a:xfrm>
      </p:grpSpPr>
      <p:sp>
        <p:nvSpPr>
          <p:cNvPr id="97" name="Google Shape;97;p7"/>
          <p:cNvSpPr txBox="1">
            <a:spLocks noGrp="1"/>
          </p:cNvSpPr>
          <p:nvPr>
            <p:ph type="body" idx="1"/>
          </p:nvPr>
        </p:nvSpPr>
        <p:spPr>
          <a:xfrm>
            <a:off x="4247575" y="1832688"/>
            <a:ext cx="3969900" cy="1951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98" name="Google Shape;98;p7"/>
          <p:cNvSpPr txBox="1">
            <a:spLocks noGrp="1"/>
          </p:cNvSpPr>
          <p:nvPr>
            <p:ph type="title"/>
          </p:nvPr>
        </p:nvSpPr>
        <p:spPr>
          <a:xfrm>
            <a:off x="1400100" y="604850"/>
            <a:ext cx="634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9" name="Google Shape;99;p7"/>
          <p:cNvSpPr/>
          <p:nvPr/>
        </p:nvSpPr>
        <p:spPr>
          <a:xfrm>
            <a:off x="8121350" y="459590"/>
            <a:ext cx="236505" cy="234318"/>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7"/>
          <p:cNvSpPr txBox="1">
            <a:spLocks noGrp="1"/>
          </p:cNvSpPr>
          <p:nvPr>
            <p:ph type="subTitle" idx="2"/>
          </p:nvPr>
        </p:nvSpPr>
        <p:spPr>
          <a:xfrm rot="5400000">
            <a:off x="-676375" y="1436825"/>
            <a:ext cx="2123100" cy="201900"/>
          </a:xfrm>
          <a:prstGeom prst="rect">
            <a:avLst/>
          </a:prstGeom>
        </p:spPr>
        <p:txBody>
          <a:bodyPr spcFirstLastPara="1" wrap="square" lIns="91425" tIns="91425" rIns="91425" bIns="91425" anchor="ctr"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101" name="Google Shape;101;p7"/>
          <p:cNvSpPr txBox="1">
            <a:spLocks noGrp="1"/>
          </p:cNvSpPr>
          <p:nvPr>
            <p:ph type="subTitle" idx="3"/>
          </p:nvPr>
        </p:nvSpPr>
        <p:spPr>
          <a:xfrm rot="5400000">
            <a:off x="-559825" y="3621325"/>
            <a:ext cx="1890000" cy="20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sz="1100"/>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grpSp>
        <p:nvGrpSpPr>
          <p:cNvPr id="102" name="Google Shape;102;p7"/>
          <p:cNvGrpSpPr/>
          <p:nvPr/>
        </p:nvGrpSpPr>
        <p:grpSpPr>
          <a:xfrm>
            <a:off x="-28650" y="272100"/>
            <a:ext cx="9201300" cy="4599300"/>
            <a:chOff x="-28650" y="272100"/>
            <a:chExt cx="9201300" cy="4599300"/>
          </a:xfrm>
        </p:grpSpPr>
        <p:cxnSp>
          <p:nvCxnSpPr>
            <p:cNvPr id="103" name="Google Shape;103;p7"/>
            <p:cNvCxnSpPr/>
            <p:nvPr/>
          </p:nvCxnSpPr>
          <p:spPr>
            <a:xfrm>
              <a:off x="-28650" y="272150"/>
              <a:ext cx="9201300" cy="0"/>
            </a:xfrm>
            <a:prstGeom prst="straightConnector1">
              <a:avLst/>
            </a:prstGeom>
            <a:noFill/>
            <a:ln w="9525" cap="flat" cmpd="sng">
              <a:solidFill>
                <a:srgbClr val="000000"/>
              </a:solidFill>
              <a:prstDash val="solid"/>
              <a:round/>
              <a:headEnd type="none" w="med" len="med"/>
              <a:tailEnd type="none" w="med" len="med"/>
            </a:ln>
          </p:spPr>
        </p:cxnSp>
        <p:cxnSp>
          <p:nvCxnSpPr>
            <p:cNvPr id="104" name="Google Shape;104;p7"/>
            <p:cNvCxnSpPr/>
            <p:nvPr/>
          </p:nvCxnSpPr>
          <p:spPr>
            <a:xfrm rot="10800000">
              <a:off x="59547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105" name="Google Shape;105;p7"/>
            <p:cNvCxnSpPr/>
            <p:nvPr/>
          </p:nvCxnSpPr>
          <p:spPr>
            <a:xfrm rot="10800000">
              <a:off x="854852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106" name="Google Shape;106;p7"/>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107"/>
        <p:cNvGrpSpPr/>
        <p:nvPr/>
      </p:nvGrpSpPr>
      <p:grpSpPr>
        <a:xfrm>
          <a:off x="0" y="0"/>
          <a:ext cx="0" cy="0"/>
          <a:chOff x="0" y="0"/>
          <a:chExt cx="0" cy="0"/>
        </a:xfrm>
      </p:grpSpPr>
      <p:sp>
        <p:nvSpPr>
          <p:cNvPr id="108" name="Google Shape;108;p8"/>
          <p:cNvSpPr txBox="1">
            <a:spLocks noGrp="1"/>
          </p:cNvSpPr>
          <p:nvPr>
            <p:ph type="title"/>
          </p:nvPr>
        </p:nvSpPr>
        <p:spPr>
          <a:xfrm>
            <a:off x="1800450" y="1627088"/>
            <a:ext cx="5543100" cy="102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109" name="Google Shape;109;p8"/>
          <p:cNvSpPr txBox="1">
            <a:spLocks noGrp="1"/>
          </p:cNvSpPr>
          <p:nvPr>
            <p:ph type="subTitle" idx="1"/>
          </p:nvPr>
        </p:nvSpPr>
        <p:spPr>
          <a:xfrm rot="5400000">
            <a:off x="-676375" y="1436825"/>
            <a:ext cx="2123100" cy="201900"/>
          </a:xfrm>
          <a:prstGeom prst="rect">
            <a:avLst/>
          </a:prstGeom>
        </p:spPr>
        <p:txBody>
          <a:bodyPr spcFirstLastPara="1" wrap="square" lIns="91425" tIns="91425" rIns="91425" bIns="91425" anchor="ctr"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110" name="Google Shape;110;p8"/>
          <p:cNvSpPr txBox="1">
            <a:spLocks noGrp="1"/>
          </p:cNvSpPr>
          <p:nvPr>
            <p:ph type="subTitle" idx="2"/>
          </p:nvPr>
        </p:nvSpPr>
        <p:spPr>
          <a:xfrm rot="5400000">
            <a:off x="-559825" y="3621325"/>
            <a:ext cx="1890000" cy="20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sz="1100"/>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grpSp>
        <p:nvGrpSpPr>
          <p:cNvPr id="111" name="Google Shape;111;p8"/>
          <p:cNvGrpSpPr/>
          <p:nvPr/>
        </p:nvGrpSpPr>
        <p:grpSpPr>
          <a:xfrm>
            <a:off x="-28650" y="272100"/>
            <a:ext cx="9201300" cy="4599300"/>
            <a:chOff x="-28650" y="272100"/>
            <a:chExt cx="9201300" cy="4599300"/>
          </a:xfrm>
        </p:grpSpPr>
        <p:cxnSp>
          <p:nvCxnSpPr>
            <p:cNvPr id="112" name="Google Shape;112;p8"/>
            <p:cNvCxnSpPr/>
            <p:nvPr/>
          </p:nvCxnSpPr>
          <p:spPr>
            <a:xfrm>
              <a:off x="-28650" y="272150"/>
              <a:ext cx="9201300" cy="0"/>
            </a:xfrm>
            <a:prstGeom prst="straightConnector1">
              <a:avLst/>
            </a:prstGeom>
            <a:noFill/>
            <a:ln w="9525" cap="flat" cmpd="sng">
              <a:solidFill>
                <a:srgbClr val="000000"/>
              </a:solidFill>
              <a:prstDash val="solid"/>
              <a:round/>
              <a:headEnd type="none" w="med" len="med"/>
              <a:tailEnd type="none" w="med" len="med"/>
            </a:ln>
          </p:spPr>
        </p:cxnSp>
        <p:cxnSp>
          <p:nvCxnSpPr>
            <p:cNvPr id="113" name="Google Shape;113;p8"/>
            <p:cNvCxnSpPr/>
            <p:nvPr/>
          </p:nvCxnSpPr>
          <p:spPr>
            <a:xfrm rot="10800000">
              <a:off x="59547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114" name="Google Shape;114;p8"/>
            <p:cNvCxnSpPr/>
            <p:nvPr/>
          </p:nvCxnSpPr>
          <p:spPr>
            <a:xfrm rot="10800000">
              <a:off x="854852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115" name="Google Shape;115;p8"/>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0"/>
        <p:cNvGrpSpPr/>
        <p:nvPr/>
      </p:nvGrpSpPr>
      <p:grpSpPr>
        <a:xfrm>
          <a:off x="0" y="0"/>
          <a:ext cx="0" cy="0"/>
          <a:chOff x="0" y="0"/>
          <a:chExt cx="0" cy="0"/>
        </a:xfrm>
      </p:grpSpPr>
      <p:sp>
        <p:nvSpPr>
          <p:cNvPr id="141" name="Google Shape;141;p10"/>
          <p:cNvSpPr txBox="1">
            <a:spLocks noGrp="1"/>
          </p:cNvSpPr>
          <p:nvPr>
            <p:ph type="title"/>
          </p:nvPr>
        </p:nvSpPr>
        <p:spPr>
          <a:xfrm>
            <a:off x="862934" y="3695100"/>
            <a:ext cx="3983700" cy="42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42" name="Google Shape;142;p10"/>
          <p:cNvGrpSpPr/>
          <p:nvPr/>
        </p:nvGrpSpPr>
        <p:grpSpPr>
          <a:xfrm>
            <a:off x="7803674" y="274350"/>
            <a:ext cx="740253" cy="263814"/>
            <a:chOff x="8146574" y="4473425"/>
            <a:chExt cx="740253" cy="263814"/>
          </a:xfrm>
        </p:grpSpPr>
        <p:sp>
          <p:nvSpPr>
            <p:cNvPr id="143" name="Google Shape;143;p10"/>
            <p:cNvSpPr/>
            <p:nvPr/>
          </p:nvSpPr>
          <p:spPr>
            <a:xfrm>
              <a:off x="8146574" y="4473425"/>
              <a:ext cx="740253" cy="263814"/>
            </a:xfrm>
            <a:custGeom>
              <a:avLst/>
              <a:gdLst/>
              <a:ahLst/>
              <a:cxnLst/>
              <a:rect l="l" t="t" r="r" b="b"/>
              <a:pathLst>
                <a:path w="46007" h="28590" extrusionOk="0">
                  <a:moveTo>
                    <a:pt x="1" y="0"/>
                  </a:moveTo>
                  <a:lnTo>
                    <a:pt x="1" y="28589"/>
                  </a:lnTo>
                  <a:lnTo>
                    <a:pt x="46007" y="28589"/>
                  </a:lnTo>
                  <a:lnTo>
                    <a:pt x="46007"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0"/>
            <p:cNvSpPr/>
            <p:nvPr/>
          </p:nvSpPr>
          <p:spPr>
            <a:xfrm>
              <a:off x="8667243" y="4559040"/>
              <a:ext cx="87521" cy="87487"/>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0"/>
            <p:cNvSpPr/>
            <p:nvPr/>
          </p:nvSpPr>
          <p:spPr>
            <a:xfrm>
              <a:off x="8465662" y="4553691"/>
              <a:ext cx="99914" cy="99985"/>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0"/>
            <p:cNvSpPr/>
            <p:nvPr/>
          </p:nvSpPr>
          <p:spPr>
            <a:xfrm>
              <a:off x="8264029" y="4603682"/>
              <a:ext cx="99965" cy="12498"/>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 name="Google Shape;147;p10"/>
          <p:cNvSpPr txBox="1">
            <a:spLocks noGrp="1"/>
          </p:cNvSpPr>
          <p:nvPr>
            <p:ph type="subTitle" idx="1"/>
          </p:nvPr>
        </p:nvSpPr>
        <p:spPr>
          <a:xfrm rot="5400000">
            <a:off x="-676375" y="1436825"/>
            <a:ext cx="2123100" cy="201900"/>
          </a:xfrm>
          <a:prstGeom prst="rect">
            <a:avLst/>
          </a:prstGeom>
        </p:spPr>
        <p:txBody>
          <a:bodyPr spcFirstLastPara="1" wrap="square" lIns="91425" tIns="91425" rIns="91425" bIns="91425" anchor="ctr"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148" name="Google Shape;148;p10"/>
          <p:cNvSpPr txBox="1">
            <a:spLocks noGrp="1"/>
          </p:cNvSpPr>
          <p:nvPr>
            <p:ph type="subTitle" idx="2"/>
          </p:nvPr>
        </p:nvSpPr>
        <p:spPr>
          <a:xfrm rot="5400000">
            <a:off x="-559825" y="3621325"/>
            <a:ext cx="1890000" cy="20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sz="1100"/>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grpSp>
        <p:nvGrpSpPr>
          <p:cNvPr id="149" name="Google Shape;149;p10"/>
          <p:cNvGrpSpPr/>
          <p:nvPr/>
        </p:nvGrpSpPr>
        <p:grpSpPr>
          <a:xfrm>
            <a:off x="-28650" y="272100"/>
            <a:ext cx="9201300" cy="4599300"/>
            <a:chOff x="-28650" y="272100"/>
            <a:chExt cx="9201300" cy="4599300"/>
          </a:xfrm>
        </p:grpSpPr>
        <p:cxnSp>
          <p:nvCxnSpPr>
            <p:cNvPr id="150" name="Google Shape;150;p10"/>
            <p:cNvCxnSpPr/>
            <p:nvPr/>
          </p:nvCxnSpPr>
          <p:spPr>
            <a:xfrm>
              <a:off x="-28650" y="272150"/>
              <a:ext cx="9201300" cy="0"/>
            </a:xfrm>
            <a:prstGeom prst="straightConnector1">
              <a:avLst/>
            </a:prstGeom>
            <a:noFill/>
            <a:ln w="9525" cap="flat" cmpd="sng">
              <a:solidFill>
                <a:srgbClr val="000000"/>
              </a:solidFill>
              <a:prstDash val="solid"/>
              <a:round/>
              <a:headEnd type="none" w="med" len="med"/>
              <a:tailEnd type="none" w="med" len="med"/>
            </a:ln>
          </p:spPr>
        </p:cxnSp>
        <p:cxnSp>
          <p:nvCxnSpPr>
            <p:cNvPr id="151" name="Google Shape;151;p10"/>
            <p:cNvCxnSpPr/>
            <p:nvPr/>
          </p:nvCxnSpPr>
          <p:spPr>
            <a:xfrm rot="10800000">
              <a:off x="59547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152" name="Google Shape;152;p10"/>
            <p:cNvCxnSpPr/>
            <p:nvPr/>
          </p:nvCxnSpPr>
          <p:spPr>
            <a:xfrm rot="10800000">
              <a:off x="854852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153" name="Google Shape;153;p10"/>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154"/>
        <p:cNvGrpSpPr/>
        <p:nvPr/>
      </p:nvGrpSpPr>
      <p:grpSpPr>
        <a:xfrm>
          <a:off x="0" y="0"/>
          <a:ext cx="0" cy="0"/>
          <a:chOff x="0" y="0"/>
          <a:chExt cx="0" cy="0"/>
        </a:xfrm>
      </p:grpSpPr>
      <p:sp>
        <p:nvSpPr>
          <p:cNvPr id="155" name="Google Shape;155;p11"/>
          <p:cNvSpPr txBox="1">
            <a:spLocks noGrp="1"/>
          </p:cNvSpPr>
          <p:nvPr>
            <p:ph type="title" hasCustomPrompt="1"/>
          </p:nvPr>
        </p:nvSpPr>
        <p:spPr>
          <a:xfrm>
            <a:off x="1284000" y="1501888"/>
            <a:ext cx="6576000" cy="151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56" name="Google Shape;156;p11"/>
          <p:cNvSpPr txBox="1">
            <a:spLocks noGrp="1"/>
          </p:cNvSpPr>
          <p:nvPr>
            <p:ph type="subTitle" idx="1"/>
          </p:nvPr>
        </p:nvSpPr>
        <p:spPr>
          <a:xfrm>
            <a:off x="2242650" y="3070938"/>
            <a:ext cx="5029200" cy="4572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accent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57" name="Google Shape;157;p11"/>
          <p:cNvGrpSpPr/>
          <p:nvPr/>
        </p:nvGrpSpPr>
        <p:grpSpPr>
          <a:xfrm>
            <a:off x="7803674" y="274350"/>
            <a:ext cx="740253" cy="263814"/>
            <a:chOff x="8146574" y="4473425"/>
            <a:chExt cx="740253" cy="263814"/>
          </a:xfrm>
        </p:grpSpPr>
        <p:sp>
          <p:nvSpPr>
            <p:cNvPr id="158" name="Google Shape;158;p11"/>
            <p:cNvSpPr/>
            <p:nvPr/>
          </p:nvSpPr>
          <p:spPr>
            <a:xfrm>
              <a:off x="8146574" y="4473425"/>
              <a:ext cx="740253" cy="263814"/>
            </a:xfrm>
            <a:custGeom>
              <a:avLst/>
              <a:gdLst/>
              <a:ahLst/>
              <a:cxnLst/>
              <a:rect l="l" t="t" r="r" b="b"/>
              <a:pathLst>
                <a:path w="46007" h="28590" extrusionOk="0">
                  <a:moveTo>
                    <a:pt x="1" y="0"/>
                  </a:moveTo>
                  <a:lnTo>
                    <a:pt x="1" y="28589"/>
                  </a:lnTo>
                  <a:lnTo>
                    <a:pt x="46007" y="28589"/>
                  </a:lnTo>
                  <a:lnTo>
                    <a:pt x="46007"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1"/>
            <p:cNvSpPr/>
            <p:nvPr/>
          </p:nvSpPr>
          <p:spPr>
            <a:xfrm>
              <a:off x="8667243" y="4559040"/>
              <a:ext cx="87521" cy="87487"/>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1"/>
            <p:cNvSpPr/>
            <p:nvPr/>
          </p:nvSpPr>
          <p:spPr>
            <a:xfrm>
              <a:off x="8465662" y="4553691"/>
              <a:ext cx="99914" cy="99985"/>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a:off x="8264029" y="4603682"/>
              <a:ext cx="99965" cy="12498"/>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 name="Google Shape;162;p11"/>
          <p:cNvSpPr txBox="1">
            <a:spLocks noGrp="1"/>
          </p:cNvSpPr>
          <p:nvPr>
            <p:ph type="subTitle" idx="2"/>
          </p:nvPr>
        </p:nvSpPr>
        <p:spPr>
          <a:xfrm rot="5400000">
            <a:off x="-676375" y="1436825"/>
            <a:ext cx="2123100" cy="201900"/>
          </a:xfrm>
          <a:prstGeom prst="rect">
            <a:avLst/>
          </a:prstGeom>
        </p:spPr>
        <p:txBody>
          <a:bodyPr spcFirstLastPara="1" wrap="square" lIns="91425" tIns="91425" rIns="91425" bIns="91425" anchor="ctr"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163" name="Google Shape;163;p11"/>
          <p:cNvSpPr txBox="1">
            <a:spLocks noGrp="1"/>
          </p:cNvSpPr>
          <p:nvPr>
            <p:ph type="subTitle" idx="3"/>
          </p:nvPr>
        </p:nvSpPr>
        <p:spPr>
          <a:xfrm rot="5400000">
            <a:off x="-559825" y="3621325"/>
            <a:ext cx="1890000" cy="20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sz="1100"/>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grpSp>
        <p:nvGrpSpPr>
          <p:cNvPr id="164" name="Google Shape;164;p11"/>
          <p:cNvGrpSpPr/>
          <p:nvPr/>
        </p:nvGrpSpPr>
        <p:grpSpPr>
          <a:xfrm>
            <a:off x="-28650" y="272100"/>
            <a:ext cx="9201300" cy="4599300"/>
            <a:chOff x="-28650" y="272100"/>
            <a:chExt cx="9201300" cy="4599300"/>
          </a:xfrm>
        </p:grpSpPr>
        <p:cxnSp>
          <p:nvCxnSpPr>
            <p:cNvPr id="165" name="Google Shape;165;p11"/>
            <p:cNvCxnSpPr/>
            <p:nvPr/>
          </p:nvCxnSpPr>
          <p:spPr>
            <a:xfrm>
              <a:off x="-28650" y="272150"/>
              <a:ext cx="9201300" cy="0"/>
            </a:xfrm>
            <a:prstGeom prst="straightConnector1">
              <a:avLst/>
            </a:prstGeom>
            <a:noFill/>
            <a:ln w="9525" cap="flat" cmpd="sng">
              <a:solidFill>
                <a:srgbClr val="000000"/>
              </a:solidFill>
              <a:prstDash val="solid"/>
              <a:round/>
              <a:headEnd type="none" w="med" len="med"/>
              <a:tailEnd type="none" w="med" len="med"/>
            </a:ln>
          </p:spPr>
        </p:cxnSp>
        <p:cxnSp>
          <p:nvCxnSpPr>
            <p:cNvPr id="166" name="Google Shape;166;p11"/>
            <p:cNvCxnSpPr/>
            <p:nvPr/>
          </p:nvCxnSpPr>
          <p:spPr>
            <a:xfrm rot="10800000">
              <a:off x="59547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167" name="Google Shape;167;p11"/>
            <p:cNvCxnSpPr/>
            <p:nvPr/>
          </p:nvCxnSpPr>
          <p:spPr>
            <a:xfrm rot="10800000">
              <a:off x="854852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168" name="Google Shape;168;p11"/>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2"/>
        </a:solidFill>
        <a:effectLst/>
      </p:bgPr>
    </p:bg>
    <p:spTree>
      <p:nvGrpSpPr>
        <p:cNvPr id="1" name="Shape 169"/>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97"/>
        <p:cNvGrpSpPr/>
        <p:nvPr/>
      </p:nvGrpSpPr>
      <p:grpSpPr>
        <a:xfrm>
          <a:off x="0" y="0"/>
          <a:ext cx="0" cy="0"/>
          <a:chOff x="0" y="0"/>
          <a:chExt cx="0" cy="0"/>
        </a:xfrm>
      </p:grpSpPr>
      <p:sp>
        <p:nvSpPr>
          <p:cNvPr id="198" name="Google Shape;198;p14"/>
          <p:cNvSpPr txBox="1">
            <a:spLocks noGrp="1"/>
          </p:cNvSpPr>
          <p:nvPr>
            <p:ph type="title"/>
          </p:nvPr>
        </p:nvSpPr>
        <p:spPr>
          <a:xfrm>
            <a:off x="2941049" y="3155700"/>
            <a:ext cx="3261900" cy="38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200">
                <a:latin typeface="Raleway"/>
                <a:ea typeface="Raleway"/>
                <a:cs typeface="Raleway"/>
                <a:sym typeface="Raleway"/>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99" name="Google Shape;199;p14"/>
          <p:cNvSpPr txBox="1">
            <a:spLocks noGrp="1"/>
          </p:cNvSpPr>
          <p:nvPr>
            <p:ph type="subTitle" idx="1"/>
          </p:nvPr>
        </p:nvSpPr>
        <p:spPr>
          <a:xfrm>
            <a:off x="1931400" y="1580400"/>
            <a:ext cx="5281200" cy="1575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0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grpSp>
        <p:nvGrpSpPr>
          <p:cNvPr id="200" name="Google Shape;200;p14"/>
          <p:cNvGrpSpPr/>
          <p:nvPr/>
        </p:nvGrpSpPr>
        <p:grpSpPr>
          <a:xfrm>
            <a:off x="7803674" y="274350"/>
            <a:ext cx="740253" cy="263814"/>
            <a:chOff x="7803674" y="274350"/>
            <a:chExt cx="740253" cy="263814"/>
          </a:xfrm>
        </p:grpSpPr>
        <p:sp>
          <p:nvSpPr>
            <p:cNvPr id="201" name="Google Shape;201;p14"/>
            <p:cNvSpPr/>
            <p:nvPr/>
          </p:nvSpPr>
          <p:spPr>
            <a:xfrm>
              <a:off x="7803674" y="274350"/>
              <a:ext cx="740253" cy="263814"/>
            </a:xfrm>
            <a:custGeom>
              <a:avLst/>
              <a:gdLst/>
              <a:ahLst/>
              <a:cxnLst/>
              <a:rect l="l" t="t" r="r" b="b"/>
              <a:pathLst>
                <a:path w="46007" h="28590" extrusionOk="0">
                  <a:moveTo>
                    <a:pt x="1" y="0"/>
                  </a:moveTo>
                  <a:lnTo>
                    <a:pt x="1" y="28589"/>
                  </a:lnTo>
                  <a:lnTo>
                    <a:pt x="46007" y="28589"/>
                  </a:lnTo>
                  <a:lnTo>
                    <a:pt x="46007"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a:off x="8324343" y="359965"/>
              <a:ext cx="87521" cy="87487"/>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4"/>
            <p:cNvSpPr/>
            <p:nvPr/>
          </p:nvSpPr>
          <p:spPr>
            <a:xfrm>
              <a:off x="8122762" y="354616"/>
              <a:ext cx="99914" cy="99985"/>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4"/>
            <p:cNvSpPr/>
            <p:nvPr/>
          </p:nvSpPr>
          <p:spPr>
            <a:xfrm>
              <a:off x="7921129" y="404607"/>
              <a:ext cx="99965" cy="12498"/>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 name="Google Shape;205;p14"/>
          <p:cNvSpPr txBox="1">
            <a:spLocks noGrp="1"/>
          </p:cNvSpPr>
          <p:nvPr>
            <p:ph type="subTitle" idx="2"/>
          </p:nvPr>
        </p:nvSpPr>
        <p:spPr>
          <a:xfrm rot="5400000">
            <a:off x="-676375" y="1436825"/>
            <a:ext cx="2123100" cy="201900"/>
          </a:xfrm>
          <a:prstGeom prst="rect">
            <a:avLst/>
          </a:prstGeom>
        </p:spPr>
        <p:txBody>
          <a:bodyPr spcFirstLastPara="1" wrap="square" lIns="91425" tIns="91425" rIns="91425" bIns="91425" anchor="ctr"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206" name="Google Shape;206;p14"/>
          <p:cNvSpPr txBox="1">
            <a:spLocks noGrp="1"/>
          </p:cNvSpPr>
          <p:nvPr>
            <p:ph type="subTitle" idx="3"/>
          </p:nvPr>
        </p:nvSpPr>
        <p:spPr>
          <a:xfrm rot="5400000">
            <a:off x="-559825" y="3621325"/>
            <a:ext cx="1890000" cy="20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sz="1100"/>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grpSp>
        <p:nvGrpSpPr>
          <p:cNvPr id="207" name="Google Shape;207;p14"/>
          <p:cNvGrpSpPr/>
          <p:nvPr/>
        </p:nvGrpSpPr>
        <p:grpSpPr>
          <a:xfrm>
            <a:off x="-28650" y="272100"/>
            <a:ext cx="9201300" cy="4599300"/>
            <a:chOff x="-28650" y="272100"/>
            <a:chExt cx="9201300" cy="4599300"/>
          </a:xfrm>
        </p:grpSpPr>
        <p:cxnSp>
          <p:nvCxnSpPr>
            <p:cNvPr id="208" name="Google Shape;208;p14"/>
            <p:cNvCxnSpPr/>
            <p:nvPr/>
          </p:nvCxnSpPr>
          <p:spPr>
            <a:xfrm>
              <a:off x="-28650" y="272150"/>
              <a:ext cx="9201300" cy="0"/>
            </a:xfrm>
            <a:prstGeom prst="straightConnector1">
              <a:avLst/>
            </a:prstGeom>
            <a:noFill/>
            <a:ln w="9525" cap="flat" cmpd="sng">
              <a:solidFill>
                <a:srgbClr val="000000"/>
              </a:solidFill>
              <a:prstDash val="solid"/>
              <a:round/>
              <a:headEnd type="none" w="med" len="med"/>
              <a:tailEnd type="none" w="med" len="med"/>
            </a:ln>
          </p:spPr>
        </p:cxnSp>
        <p:cxnSp>
          <p:nvCxnSpPr>
            <p:cNvPr id="209" name="Google Shape;209;p14"/>
            <p:cNvCxnSpPr/>
            <p:nvPr/>
          </p:nvCxnSpPr>
          <p:spPr>
            <a:xfrm rot="10800000">
              <a:off x="59547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210" name="Google Shape;210;p14"/>
            <p:cNvCxnSpPr/>
            <p:nvPr/>
          </p:nvCxnSpPr>
          <p:spPr>
            <a:xfrm rot="10800000">
              <a:off x="854852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211" name="Google Shape;211;p14"/>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31">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aleway Black"/>
              <a:buNone/>
              <a:defRPr sz="2800">
                <a:solidFill>
                  <a:schemeClr val="dk1"/>
                </a:solidFill>
                <a:latin typeface="Raleway Black"/>
                <a:ea typeface="Raleway Black"/>
                <a:cs typeface="Raleway Black"/>
                <a:sym typeface="Raleway Black"/>
              </a:defRPr>
            </a:lvl1pPr>
            <a:lvl2pPr lvl="1">
              <a:spcBef>
                <a:spcPts val="0"/>
              </a:spcBef>
              <a:spcAft>
                <a:spcPts val="0"/>
              </a:spcAft>
              <a:buClr>
                <a:schemeClr val="dk1"/>
              </a:buClr>
              <a:buSzPts val="2800"/>
              <a:buFont typeface="Raleway Black"/>
              <a:buNone/>
              <a:defRPr sz="2800">
                <a:solidFill>
                  <a:schemeClr val="dk1"/>
                </a:solidFill>
                <a:latin typeface="Raleway Black"/>
                <a:ea typeface="Raleway Black"/>
                <a:cs typeface="Raleway Black"/>
                <a:sym typeface="Raleway Black"/>
              </a:defRPr>
            </a:lvl2pPr>
            <a:lvl3pPr lvl="2">
              <a:spcBef>
                <a:spcPts val="0"/>
              </a:spcBef>
              <a:spcAft>
                <a:spcPts val="0"/>
              </a:spcAft>
              <a:buClr>
                <a:schemeClr val="dk1"/>
              </a:buClr>
              <a:buSzPts val="2800"/>
              <a:buFont typeface="Raleway Black"/>
              <a:buNone/>
              <a:defRPr sz="2800">
                <a:solidFill>
                  <a:schemeClr val="dk1"/>
                </a:solidFill>
                <a:latin typeface="Raleway Black"/>
                <a:ea typeface="Raleway Black"/>
                <a:cs typeface="Raleway Black"/>
                <a:sym typeface="Raleway Black"/>
              </a:defRPr>
            </a:lvl3pPr>
            <a:lvl4pPr lvl="3">
              <a:spcBef>
                <a:spcPts val="0"/>
              </a:spcBef>
              <a:spcAft>
                <a:spcPts val="0"/>
              </a:spcAft>
              <a:buClr>
                <a:schemeClr val="dk1"/>
              </a:buClr>
              <a:buSzPts val="2800"/>
              <a:buFont typeface="Raleway Black"/>
              <a:buNone/>
              <a:defRPr sz="2800">
                <a:solidFill>
                  <a:schemeClr val="dk1"/>
                </a:solidFill>
                <a:latin typeface="Raleway Black"/>
                <a:ea typeface="Raleway Black"/>
                <a:cs typeface="Raleway Black"/>
                <a:sym typeface="Raleway Black"/>
              </a:defRPr>
            </a:lvl4pPr>
            <a:lvl5pPr lvl="4">
              <a:spcBef>
                <a:spcPts val="0"/>
              </a:spcBef>
              <a:spcAft>
                <a:spcPts val="0"/>
              </a:spcAft>
              <a:buClr>
                <a:schemeClr val="dk1"/>
              </a:buClr>
              <a:buSzPts val="2800"/>
              <a:buFont typeface="Raleway Black"/>
              <a:buNone/>
              <a:defRPr sz="2800">
                <a:solidFill>
                  <a:schemeClr val="dk1"/>
                </a:solidFill>
                <a:latin typeface="Raleway Black"/>
                <a:ea typeface="Raleway Black"/>
                <a:cs typeface="Raleway Black"/>
                <a:sym typeface="Raleway Black"/>
              </a:defRPr>
            </a:lvl5pPr>
            <a:lvl6pPr lvl="5">
              <a:spcBef>
                <a:spcPts val="0"/>
              </a:spcBef>
              <a:spcAft>
                <a:spcPts val="0"/>
              </a:spcAft>
              <a:buClr>
                <a:schemeClr val="dk1"/>
              </a:buClr>
              <a:buSzPts val="2800"/>
              <a:buFont typeface="Raleway Black"/>
              <a:buNone/>
              <a:defRPr sz="2800">
                <a:solidFill>
                  <a:schemeClr val="dk1"/>
                </a:solidFill>
                <a:latin typeface="Raleway Black"/>
                <a:ea typeface="Raleway Black"/>
                <a:cs typeface="Raleway Black"/>
                <a:sym typeface="Raleway Black"/>
              </a:defRPr>
            </a:lvl6pPr>
            <a:lvl7pPr lvl="6">
              <a:spcBef>
                <a:spcPts val="0"/>
              </a:spcBef>
              <a:spcAft>
                <a:spcPts val="0"/>
              </a:spcAft>
              <a:buClr>
                <a:schemeClr val="dk1"/>
              </a:buClr>
              <a:buSzPts val="2800"/>
              <a:buFont typeface="Raleway Black"/>
              <a:buNone/>
              <a:defRPr sz="2800">
                <a:solidFill>
                  <a:schemeClr val="dk1"/>
                </a:solidFill>
                <a:latin typeface="Raleway Black"/>
                <a:ea typeface="Raleway Black"/>
                <a:cs typeface="Raleway Black"/>
                <a:sym typeface="Raleway Black"/>
              </a:defRPr>
            </a:lvl7pPr>
            <a:lvl8pPr lvl="7">
              <a:spcBef>
                <a:spcPts val="0"/>
              </a:spcBef>
              <a:spcAft>
                <a:spcPts val="0"/>
              </a:spcAft>
              <a:buClr>
                <a:schemeClr val="dk1"/>
              </a:buClr>
              <a:buSzPts val="2800"/>
              <a:buFont typeface="Raleway Black"/>
              <a:buNone/>
              <a:defRPr sz="2800">
                <a:solidFill>
                  <a:schemeClr val="dk1"/>
                </a:solidFill>
                <a:latin typeface="Raleway Black"/>
                <a:ea typeface="Raleway Black"/>
                <a:cs typeface="Raleway Black"/>
                <a:sym typeface="Raleway Black"/>
              </a:defRPr>
            </a:lvl8pPr>
            <a:lvl9pPr lvl="8">
              <a:spcBef>
                <a:spcPts val="0"/>
              </a:spcBef>
              <a:spcAft>
                <a:spcPts val="0"/>
              </a:spcAft>
              <a:buClr>
                <a:schemeClr val="dk1"/>
              </a:buClr>
              <a:buSzPts val="2800"/>
              <a:buFont typeface="Raleway Black"/>
              <a:buNone/>
              <a:defRPr sz="2800">
                <a:solidFill>
                  <a:schemeClr val="dk1"/>
                </a:solidFill>
                <a:latin typeface="Raleway Black"/>
                <a:ea typeface="Raleway Black"/>
                <a:cs typeface="Raleway Black"/>
                <a:sym typeface="Raleway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DM Sans"/>
              <a:buChar char="●"/>
              <a:defRPr sz="1800">
                <a:solidFill>
                  <a:schemeClr val="dk1"/>
                </a:solidFill>
                <a:latin typeface="DM Sans"/>
                <a:ea typeface="DM Sans"/>
                <a:cs typeface="DM Sans"/>
                <a:sym typeface="DM Sans"/>
              </a:defRPr>
            </a:lvl1pPr>
            <a:lvl2pPr marL="914400" lvl="1"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6" r:id="rId6"/>
    <p:sldLayoutId id="2147483657" r:id="rId7"/>
    <p:sldLayoutId id="2147483658" r:id="rId8"/>
    <p:sldLayoutId id="2147483660" r:id="rId9"/>
    <p:sldLayoutId id="2147483661" r:id="rId10"/>
    <p:sldLayoutId id="2147483663" r:id="rId11"/>
    <p:sldLayoutId id="2147483664" r:id="rId12"/>
    <p:sldLayoutId id="2147483665" r:id="rId13"/>
    <p:sldLayoutId id="2147483666" r:id="rId14"/>
    <p:sldLayoutId id="2147483667" r:id="rId15"/>
    <p:sldLayoutId id="2147483669" r:id="rId16"/>
    <p:sldLayoutId id="2147483670" r:id="rId17"/>
    <p:sldLayoutId id="2147483671" r:id="rId18"/>
    <p:sldLayoutId id="2147483672" r:id="rId19"/>
    <p:sldLayoutId id="2147483673" r:id="rId20"/>
    <p:sldLayoutId id="2147483674" r:id="rId21"/>
    <p:sldLayoutId id="2147483675" r:id="rId22"/>
    <p:sldLayoutId id="2147483676" r:id="rId23"/>
    <p:sldLayoutId id="2147483677" r:id="rId24"/>
    <p:sldLayoutId id="2147483678" r:id="rId25"/>
    <p:sldLayoutId id="2147483679" r:id="rId26"/>
    <p:sldLayoutId id="2147483681" r:id="rId27"/>
    <p:sldLayoutId id="2147483682" r:id="rId28"/>
    <p:sldLayoutId id="2147483683"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2.xml"/><Relationship Id="rId6" Type="http://schemas.openxmlformats.org/officeDocument/2006/relationships/image" Target="../media/image13.jpg"/><Relationship Id="rId5" Type="http://schemas.openxmlformats.org/officeDocument/2006/relationships/image" Target="../media/image12.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15.jpg"/><Relationship Id="rId5" Type="http://schemas.openxmlformats.org/officeDocument/2006/relationships/image" Target="../media/image14.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8.gif"/><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17.png"/><Relationship Id="rId5" Type="http://schemas.openxmlformats.org/officeDocument/2006/relationships/image" Target="../media/image16.png"/><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5.xml"/><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19.jp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hyperlink" Target="https://youtu.be/yvepmXmoZJA" TargetMode="External"/><Relationship Id="rId5" Type="http://schemas.openxmlformats.org/officeDocument/2006/relationships/image" Target="../media/image20.jp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4.xml"/><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3.xm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3.jp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22.jpg"/><Relationship Id="rId5" Type="http://schemas.openxmlformats.org/officeDocument/2006/relationships/image" Target="../media/image21.png"/><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1.xml"/><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6.xml"/><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4.xml"/><Relationship Id="rId6" Type="http://schemas.openxmlformats.org/officeDocument/2006/relationships/image" Target="../media/image25.png"/><Relationship Id="rId5" Type="http://schemas.openxmlformats.org/officeDocument/2006/relationships/image" Target="../media/image24.png"/><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5.xml"/><Relationship Id="rId6" Type="http://schemas.openxmlformats.org/officeDocument/2006/relationships/image" Target="../media/image27.jpg"/><Relationship Id="rId5" Type="http://schemas.openxmlformats.org/officeDocument/2006/relationships/image" Target="../media/image26.png"/><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2.xml"/><Relationship Id="rId6" Type="http://schemas.openxmlformats.org/officeDocument/2006/relationships/image" Target="../media/image29.jpg"/><Relationship Id="rId5" Type="http://schemas.openxmlformats.org/officeDocument/2006/relationships/image" Target="../media/image28.JPG"/><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24.xml"/><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26.xml"/><Relationship Id="rId4" Type="http://schemas.microsoft.com/office/2007/relationships/hdphoto" Target="../media/hdphoto2.wdp"/></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23.xml"/><Relationship Id="rId6" Type="http://schemas.openxmlformats.org/officeDocument/2006/relationships/image" Target="../media/image31.png"/><Relationship Id="rId5" Type="http://schemas.openxmlformats.org/officeDocument/2006/relationships/image" Target="../media/image30.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9.jpg"/><Relationship Id="rId5" Type="http://schemas.openxmlformats.org/officeDocument/2006/relationships/image" Target="../media/image8.png"/><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23.xml"/><Relationship Id="rId4" Type="http://schemas.microsoft.com/office/2007/relationships/hdphoto" Target="../media/hdphoto2.wdp"/></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24.xml"/><Relationship Id="rId4" Type="http://schemas.microsoft.com/office/2007/relationships/hdphoto" Target="../media/hdphoto2.wdp"/></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24.xml"/><Relationship Id="rId4" Type="http://schemas.microsoft.com/office/2007/relationships/hdphoto" Target="../media/hdphoto2.wdp"/></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24.xml"/><Relationship Id="rId4" Type="http://schemas.microsoft.com/office/2007/relationships/hdphoto" Target="../media/hdphoto2.wdp"/></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24.xml"/><Relationship Id="rId4" Type="http://schemas.microsoft.com/office/2007/relationships/hdphoto" Target="../media/hdphoto2.wdp"/></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24.xml"/><Relationship Id="rId4" Type="http://schemas.microsoft.com/office/2007/relationships/hdphoto" Target="../media/hdphoto2.wdp"/></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24.xml"/><Relationship Id="rId4" Type="http://schemas.microsoft.com/office/2007/relationships/hdphoto" Target="../media/hdphoto2.wdp"/></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24.xml"/><Relationship Id="rId4" Type="http://schemas.microsoft.com/office/2007/relationships/hdphoto" Target="../media/hdphoto2.wdp"/></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11.xml"/><Relationship Id="rId4" Type="http://schemas.microsoft.com/office/2007/relationships/hdphoto" Target="../media/hdphoto2.wdp"/></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2.wdp"/></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11.xml"/><Relationship Id="rId4" Type="http://schemas.microsoft.com/office/2007/relationships/hdphoto" Target="../media/hdphoto2.wdp"/></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11.xml"/><Relationship Id="rId4" Type="http://schemas.microsoft.com/office/2007/relationships/hdphoto" Target="../media/hdphoto2.wdp"/></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11.xml"/><Relationship Id="rId4" Type="http://schemas.microsoft.com/office/2007/relationships/hdphoto" Target="../media/hdphoto2.wdp"/></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22.xml"/><Relationship Id="rId4" Type="http://schemas.microsoft.com/office/2007/relationships/hdphoto" Target="../media/hdphoto2.wdp"/></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16.xml"/><Relationship Id="rId5" Type="http://schemas.openxmlformats.org/officeDocument/2006/relationships/hyperlink" Target="https://doi.org/10.1016/j.microrel.2019.03.007" TargetMode="Externa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0.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hyperlink" Target="http://www.youtube.com/watch?v=5AAR7bNSM_s" TargetMode="External"/><Relationship Id="rId5" Type="http://schemas.openxmlformats.org/officeDocument/2006/relationships/image" Target="../media/image11.jp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Cutout/>
                    </a14:imgEffect>
                  </a14:imgLayer>
                </a14:imgProps>
              </a:ext>
            </a:extLst>
          </a:blip>
          <a:tile tx="0" ty="0" sx="100000" sy="100000" flip="none" algn="tl"/>
        </a:blipFill>
        <a:effectLst/>
      </p:bgPr>
    </p:bg>
    <p:spTree>
      <p:nvGrpSpPr>
        <p:cNvPr id="1" name="Shape 782"/>
        <p:cNvGrpSpPr/>
        <p:nvPr/>
      </p:nvGrpSpPr>
      <p:grpSpPr>
        <a:xfrm>
          <a:off x="0" y="0"/>
          <a:ext cx="0" cy="0"/>
          <a:chOff x="0" y="0"/>
          <a:chExt cx="0" cy="0"/>
        </a:xfrm>
      </p:grpSpPr>
      <p:grpSp>
        <p:nvGrpSpPr>
          <p:cNvPr id="783" name="Google Shape;783;p41"/>
          <p:cNvGrpSpPr/>
          <p:nvPr/>
        </p:nvGrpSpPr>
        <p:grpSpPr>
          <a:xfrm rot="10800000">
            <a:off x="2607873" y="4253063"/>
            <a:ext cx="4041877" cy="382134"/>
            <a:chOff x="4171261" y="4165423"/>
            <a:chExt cx="4138299" cy="382134"/>
          </a:xfrm>
        </p:grpSpPr>
        <p:sp>
          <p:nvSpPr>
            <p:cNvPr id="784" name="Google Shape;784;p41"/>
            <p:cNvSpPr/>
            <p:nvPr/>
          </p:nvSpPr>
          <p:spPr>
            <a:xfrm>
              <a:off x="4171261" y="4165423"/>
              <a:ext cx="4104000" cy="338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205560" y="4209156"/>
              <a:ext cx="4104000" cy="338400"/>
            </a:xfrm>
            <a:prstGeom prst="rect">
              <a:avLst/>
            </a:prstGeom>
            <a:solidFill>
              <a:srgbClr val="B5B1A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6" name="Google Shape;786;p41"/>
          <p:cNvSpPr txBox="1">
            <a:spLocks noGrp="1"/>
          </p:cNvSpPr>
          <p:nvPr>
            <p:ph type="ctrTitle"/>
          </p:nvPr>
        </p:nvSpPr>
        <p:spPr>
          <a:xfrm>
            <a:off x="1232899" y="1632071"/>
            <a:ext cx="6651635" cy="1229894"/>
          </a:xfrm>
          <a:prstGeom prst="rect">
            <a:avLst/>
          </a:prstGeom>
        </p:spPr>
        <p:txBody>
          <a:bodyPr spcFirstLastPara="1" wrap="square" lIns="91425" tIns="91425" rIns="91425" bIns="91425" anchor="ctr" anchorCtr="0">
            <a:noAutofit/>
          </a:bodyPr>
          <a:lstStyle/>
          <a:p>
            <a:pPr marL="0" lvl="0" indent="0" algn="ctr" rtl="0">
              <a:spcBef>
                <a:spcPts val="1100"/>
              </a:spcBef>
              <a:spcAft>
                <a:spcPts val="200"/>
              </a:spcAft>
              <a:buNone/>
            </a:pPr>
            <a:r>
              <a:rPr lang="ar-SA" sz="3200" b="1" cap="all" dirty="0">
                <a:solidFill>
                  <a:schemeClr val="accent1">
                    <a:lumMod val="75000"/>
                  </a:schemeClr>
                </a:solidFill>
                <a:effectLst/>
                <a:latin typeface="+mn-lt"/>
                <a:ea typeface="Times New Roman" panose="02020603050405020304" pitchFamily="18" charset="0"/>
                <a:cs typeface="Times New Roman" panose="02020603050405020304" pitchFamily="18" charset="0"/>
              </a:rPr>
              <a:t>تطبيقات تقنيات النانو في تصنيع المعالجات</a:t>
            </a:r>
            <a:br>
              <a:rPr lang="en-US" sz="3200" dirty="0">
                <a:solidFill>
                  <a:schemeClr val="accent1">
                    <a:lumMod val="75000"/>
                  </a:schemeClr>
                </a:solidFill>
                <a:effectLst/>
                <a:latin typeface="+mn-lt"/>
                <a:ea typeface="Times New Roman" panose="02020603050405020304" pitchFamily="18" charset="0"/>
                <a:cs typeface="Arial" panose="020B0604020202020204" pitchFamily="34" charset="0"/>
              </a:rPr>
            </a:br>
            <a:r>
              <a:rPr lang="ar-SA" sz="3200" b="1" kern="0" cap="all" dirty="0">
                <a:solidFill>
                  <a:schemeClr val="accent1">
                    <a:lumMod val="75000"/>
                  </a:schemeClr>
                </a:solidFill>
                <a:effectLst/>
                <a:latin typeface="+mn-lt"/>
                <a:ea typeface="Times New Roman" panose="02020603050405020304" pitchFamily="18" charset="0"/>
                <a:cs typeface="Times New Roman" panose="02020603050405020304" pitchFamily="18" charset="0"/>
              </a:rPr>
              <a:t>الدقيقة وتحسين موثوقيتها</a:t>
            </a:r>
            <a:endParaRPr lang="en-US" sz="3200" dirty="0">
              <a:solidFill>
                <a:schemeClr val="accent1">
                  <a:lumMod val="75000"/>
                </a:schemeClr>
              </a:solidFill>
              <a:latin typeface="+mn-lt"/>
            </a:endParaRPr>
          </a:p>
        </p:txBody>
      </p:sp>
      <p:sp>
        <p:nvSpPr>
          <p:cNvPr id="787" name="Google Shape;787;p41"/>
          <p:cNvSpPr txBox="1">
            <a:spLocks noGrp="1"/>
          </p:cNvSpPr>
          <p:nvPr>
            <p:ph type="subTitle" idx="1"/>
          </p:nvPr>
        </p:nvSpPr>
        <p:spPr>
          <a:xfrm>
            <a:off x="2565900" y="4192018"/>
            <a:ext cx="4012200" cy="35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ar-SA" b="1" dirty="0">
                <a:latin typeface="+mn-lt"/>
                <a:cs typeface="+mj-cs"/>
              </a:rPr>
              <a:t>تقنية النانو... بداية التحوّل في عالم المعالِجات</a:t>
            </a:r>
          </a:p>
        </p:txBody>
      </p:sp>
      <p:sp>
        <p:nvSpPr>
          <p:cNvPr id="788" name="Google Shape;788;p41"/>
          <p:cNvSpPr txBox="1">
            <a:spLocks noGrp="1"/>
          </p:cNvSpPr>
          <p:nvPr>
            <p:ph type="ctrTitle" idx="2"/>
          </p:nvPr>
        </p:nvSpPr>
        <p:spPr>
          <a:xfrm>
            <a:off x="2736468" y="2946526"/>
            <a:ext cx="3644496" cy="1469443"/>
          </a:xfrm>
          <a:prstGeom prst="rect">
            <a:avLst/>
          </a:prstGeom>
        </p:spPr>
        <p:txBody>
          <a:bodyPr spcFirstLastPara="1" wrap="square" lIns="91425" tIns="91425" rIns="91425" bIns="91425" anchor="ctr" anchorCtr="0">
            <a:noAutofit/>
          </a:bodyPr>
          <a:lstStyle/>
          <a:p>
            <a:pPr algn="ctr" rtl="1">
              <a:lnSpc>
                <a:spcPct val="150000"/>
              </a:lnSpc>
              <a:spcBef>
                <a:spcPts val="200"/>
              </a:spcBef>
              <a:spcAft>
                <a:spcPts val="200"/>
              </a:spcAft>
            </a:pPr>
            <a:r>
              <a:rPr lang="ar-SA" sz="1400" b="1" cap="all" dirty="0">
                <a:effectLst/>
                <a:latin typeface="Calibri" panose="020F0502020204030204" pitchFamily="34" charset="0"/>
                <a:ea typeface="Times New Roman" panose="02020603050405020304" pitchFamily="18" charset="0"/>
                <a:cs typeface="Times New Roman" panose="02020603050405020304" pitchFamily="18" charset="0"/>
              </a:rPr>
              <a:t>إعداد الطالبات:</a:t>
            </a:r>
            <a:br>
              <a:rPr lang="ar-SA" sz="1400" b="1" cap="all" dirty="0">
                <a:effectLst/>
                <a:latin typeface="Calibri" panose="020F0502020204030204" pitchFamily="34" charset="0"/>
                <a:ea typeface="Times New Roman" panose="02020603050405020304" pitchFamily="18" charset="0"/>
                <a:cs typeface="Times New Roman" panose="02020603050405020304" pitchFamily="18" charset="0"/>
              </a:rPr>
            </a:br>
            <a:r>
              <a:rPr lang="ar-SA" sz="1400" b="1" cap="all" dirty="0">
                <a:effectLst/>
                <a:latin typeface="Calibri" panose="020F0502020204030204" pitchFamily="34" charset="0"/>
                <a:ea typeface="Times New Roman" panose="02020603050405020304" pitchFamily="18" charset="0"/>
                <a:cs typeface="Times New Roman" panose="02020603050405020304" pitchFamily="18" charset="0"/>
              </a:rPr>
              <a:t>وصال الحاج علي - هبة زكريا – زليخة البري</a:t>
            </a:r>
            <a:br>
              <a:rPr lang="ar-SA" sz="1400" b="1" cap="all" dirty="0">
                <a:effectLst/>
                <a:latin typeface="Calibri" panose="020F0502020204030204" pitchFamily="34" charset="0"/>
                <a:ea typeface="Times New Roman" panose="02020603050405020304" pitchFamily="18" charset="0"/>
                <a:cs typeface="Times New Roman" panose="02020603050405020304" pitchFamily="18" charset="0"/>
              </a:rPr>
            </a:br>
            <a:r>
              <a:rPr lang="ar-SA" sz="1400" b="1" cap="all" dirty="0">
                <a:effectLst/>
                <a:latin typeface="Calibri" panose="020F0502020204030204" pitchFamily="34" charset="0"/>
                <a:ea typeface="Times New Roman" panose="02020603050405020304" pitchFamily="18" charset="0"/>
                <a:cs typeface="Times New Roman" panose="02020603050405020304" pitchFamily="18" charset="0"/>
              </a:rPr>
              <a:t>إشراف:</a:t>
            </a:r>
            <a:br>
              <a:rPr lang="ar-SA" sz="1400" b="1" cap="all" dirty="0">
                <a:effectLst/>
                <a:latin typeface="Calibri" panose="020F0502020204030204" pitchFamily="34" charset="0"/>
                <a:ea typeface="Times New Roman" panose="02020603050405020304" pitchFamily="18" charset="0"/>
                <a:cs typeface="Times New Roman" panose="02020603050405020304" pitchFamily="18" charset="0"/>
              </a:rPr>
            </a:br>
            <a:r>
              <a:rPr lang="ar-SA" sz="1400" b="1" cap="all" dirty="0">
                <a:effectLst/>
                <a:latin typeface="Calibri" panose="020F0502020204030204" pitchFamily="34" charset="0"/>
                <a:ea typeface="Times New Roman" panose="02020603050405020304" pitchFamily="18" charset="0"/>
                <a:cs typeface="Times New Roman" panose="02020603050405020304" pitchFamily="18" charset="0"/>
              </a:rPr>
              <a:t>م. حمادة حمادة </a:t>
            </a:r>
            <a:br>
              <a:rPr lang="en-US" sz="1800" dirty="0">
                <a:effectLst/>
                <a:latin typeface="Calibri" panose="020F0502020204030204" pitchFamily="34" charset="0"/>
                <a:ea typeface="Times New Roman" panose="02020603050405020304" pitchFamily="18" charset="0"/>
                <a:cs typeface="Arial" panose="020B0604020202020204" pitchFamily="34" charset="0"/>
              </a:rPr>
            </a:br>
            <a:endParaRPr lang="en-US" sz="1400" dirty="0">
              <a:effectLst/>
              <a:latin typeface="Calibri" panose="020F0502020204030204" pitchFamily="34" charset="0"/>
              <a:ea typeface="Times New Roman" panose="02020603050405020304" pitchFamily="18" charset="0"/>
              <a:cs typeface="Arial" panose="020B0604020202020204" pitchFamily="34" charset="0"/>
            </a:endParaRPr>
          </a:p>
        </p:txBody>
      </p:sp>
      <p:sp>
        <p:nvSpPr>
          <p:cNvPr id="789" name="Google Shape;789;p41"/>
          <p:cNvSpPr/>
          <p:nvPr/>
        </p:nvSpPr>
        <p:spPr>
          <a:xfrm>
            <a:off x="3260025" y="1064293"/>
            <a:ext cx="2623949" cy="567778"/>
          </a:xfrm>
          <a:prstGeom prst="rect">
            <a:avLst/>
          </a:prstGeom>
        </p:spPr>
        <p:txBody>
          <a:bodyPr>
            <a:prstTxWarp prst="textPlain">
              <a:avLst/>
            </a:prstTxWarp>
          </a:bodyPr>
          <a:lstStyle/>
          <a:p>
            <a:pPr lvl="0" algn="ctr"/>
            <a:r>
              <a:rPr lang="ar-SA" dirty="0">
                <a:ln w="19050" cap="flat" cmpd="sng">
                  <a:solidFill>
                    <a:srgbClr val="000000"/>
                  </a:solidFill>
                  <a:prstDash val="solid"/>
                  <a:round/>
                  <a:headEnd type="none" w="sm" len="sm"/>
                  <a:tailEnd type="none" w="sm" len="sm"/>
                </a:ln>
                <a:solidFill>
                  <a:srgbClr val="6B6DCF"/>
                </a:solidFill>
                <a:latin typeface="Raleway;900"/>
              </a:rPr>
              <a:t>حلقة بحث</a:t>
            </a:r>
            <a:endParaRPr b="0" i="0" dirty="0">
              <a:ln w="19050" cap="flat" cmpd="sng">
                <a:solidFill>
                  <a:srgbClr val="000000"/>
                </a:solidFill>
                <a:prstDash val="solid"/>
                <a:round/>
                <a:headEnd type="none" w="sm" len="sm"/>
                <a:tailEnd type="none" w="sm" len="sm"/>
              </a:ln>
              <a:solidFill>
                <a:srgbClr val="6B6DCF"/>
              </a:solidFill>
              <a:latin typeface="Raleway;900"/>
            </a:endParaRPr>
          </a:p>
        </p:txBody>
      </p:sp>
      <p:grpSp>
        <p:nvGrpSpPr>
          <p:cNvPr id="790" name="Google Shape;790;p41"/>
          <p:cNvGrpSpPr/>
          <p:nvPr/>
        </p:nvGrpSpPr>
        <p:grpSpPr>
          <a:xfrm>
            <a:off x="932703" y="3781417"/>
            <a:ext cx="817910" cy="745383"/>
            <a:chOff x="932703" y="3781417"/>
            <a:chExt cx="817910" cy="745383"/>
          </a:xfrm>
        </p:grpSpPr>
        <p:sp>
          <p:nvSpPr>
            <p:cNvPr id="791" name="Google Shape;791;p41"/>
            <p:cNvSpPr/>
            <p:nvPr/>
          </p:nvSpPr>
          <p:spPr>
            <a:xfrm>
              <a:off x="933450" y="4122400"/>
              <a:ext cx="373200" cy="404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 name="Google Shape;792;p41"/>
            <p:cNvGrpSpPr/>
            <p:nvPr/>
          </p:nvGrpSpPr>
          <p:grpSpPr>
            <a:xfrm>
              <a:off x="1306597" y="3781417"/>
              <a:ext cx="444016" cy="577456"/>
              <a:chOff x="1016988" y="2859950"/>
              <a:chExt cx="503476" cy="654786"/>
            </a:xfrm>
          </p:grpSpPr>
          <p:sp>
            <p:nvSpPr>
              <p:cNvPr id="793" name="Google Shape;793;p41"/>
              <p:cNvSpPr/>
              <p:nvPr/>
            </p:nvSpPr>
            <p:spPr>
              <a:xfrm>
                <a:off x="1016988" y="2859950"/>
                <a:ext cx="503476" cy="654786"/>
              </a:xfrm>
              <a:custGeom>
                <a:avLst/>
                <a:gdLst/>
                <a:ahLst/>
                <a:cxnLst/>
                <a:rect l="l" t="t" r="r" b="b"/>
                <a:pathLst>
                  <a:path w="13393" h="17418" extrusionOk="0">
                    <a:moveTo>
                      <a:pt x="1" y="0"/>
                    </a:moveTo>
                    <a:lnTo>
                      <a:pt x="1" y="17417"/>
                    </a:lnTo>
                    <a:lnTo>
                      <a:pt x="13393" y="17417"/>
                    </a:lnTo>
                    <a:lnTo>
                      <a:pt x="13393" y="4164"/>
                    </a:lnTo>
                    <a:lnTo>
                      <a:pt x="10062"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1395242" y="2859950"/>
                <a:ext cx="125221" cy="156535"/>
              </a:xfrm>
              <a:custGeom>
                <a:avLst/>
                <a:gdLst/>
                <a:ahLst/>
                <a:cxnLst/>
                <a:rect l="l" t="t" r="r" b="b"/>
                <a:pathLst>
                  <a:path w="3331" h="4164" extrusionOk="0">
                    <a:moveTo>
                      <a:pt x="0" y="0"/>
                    </a:moveTo>
                    <a:lnTo>
                      <a:pt x="0" y="4164"/>
                    </a:lnTo>
                    <a:lnTo>
                      <a:pt x="3331" y="4164"/>
                    </a:lnTo>
                    <a:lnTo>
                      <a:pt x="0"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5" name="Google Shape;795;p41"/>
            <p:cNvSpPr/>
            <p:nvPr/>
          </p:nvSpPr>
          <p:spPr>
            <a:xfrm>
              <a:off x="932703" y="4185159"/>
              <a:ext cx="726899" cy="339330"/>
            </a:xfrm>
            <a:custGeom>
              <a:avLst/>
              <a:gdLst/>
              <a:ahLst/>
              <a:cxnLst/>
              <a:rect l="l" t="t" r="r" b="b"/>
              <a:pathLst>
                <a:path w="18806" h="8779" extrusionOk="0">
                  <a:moveTo>
                    <a:pt x="2499" y="0"/>
                  </a:moveTo>
                  <a:lnTo>
                    <a:pt x="1" y="8778"/>
                  </a:lnTo>
                  <a:lnTo>
                    <a:pt x="16273" y="8778"/>
                  </a:lnTo>
                  <a:lnTo>
                    <a:pt x="18805" y="0"/>
                  </a:lnTo>
                  <a:close/>
                </a:path>
              </a:pathLst>
            </a:custGeom>
            <a:solidFill>
              <a:schemeClr val="lt1"/>
            </a:solid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6" name="Google Shape;796;p41"/>
            <p:cNvCxnSpPr/>
            <p:nvPr/>
          </p:nvCxnSpPr>
          <p:spPr>
            <a:xfrm>
              <a:off x="1372013" y="401532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797" name="Google Shape;797;p41"/>
            <p:cNvCxnSpPr/>
            <p:nvPr/>
          </p:nvCxnSpPr>
          <p:spPr>
            <a:xfrm>
              <a:off x="1372013" y="407015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798" name="Google Shape;798;p41"/>
            <p:cNvCxnSpPr/>
            <p:nvPr/>
          </p:nvCxnSpPr>
          <p:spPr>
            <a:xfrm>
              <a:off x="1372013" y="4122400"/>
              <a:ext cx="313200" cy="0"/>
            </a:xfrm>
            <a:prstGeom prst="straightConnector1">
              <a:avLst/>
            </a:prstGeom>
            <a:noFill/>
            <a:ln w="9525" cap="flat" cmpd="sng">
              <a:solidFill>
                <a:schemeClr val="dk1"/>
              </a:solidFill>
              <a:prstDash val="solid"/>
              <a:round/>
              <a:headEnd type="none" w="med" len="med"/>
              <a:tailEnd type="none" w="med" len="med"/>
            </a:ln>
          </p:spPr>
        </p:cxnSp>
        <p:grpSp>
          <p:nvGrpSpPr>
            <p:cNvPr id="799" name="Google Shape;799;p41"/>
            <p:cNvGrpSpPr/>
            <p:nvPr/>
          </p:nvGrpSpPr>
          <p:grpSpPr>
            <a:xfrm>
              <a:off x="1218731" y="3831462"/>
              <a:ext cx="154828" cy="154841"/>
              <a:chOff x="2459513" y="3929147"/>
              <a:chExt cx="129900" cy="129900"/>
            </a:xfrm>
          </p:grpSpPr>
          <p:sp>
            <p:nvSpPr>
              <p:cNvPr id="800" name="Google Shape;800;p41"/>
              <p:cNvSpPr/>
              <p:nvPr/>
            </p:nvSpPr>
            <p:spPr>
              <a:xfrm>
                <a:off x="2459513" y="3929147"/>
                <a:ext cx="129900" cy="129900"/>
              </a:xfrm>
              <a:prstGeom prst="ellipse">
                <a:avLst/>
              </a:prstGeom>
              <a:solidFill>
                <a:srgbClr val="023D6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2480472" y="3950104"/>
                <a:ext cx="87900" cy="87900"/>
              </a:xfrm>
              <a:prstGeom prst="mathPlus">
                <a:avLst>
                  <a:gd name="adj1" fmla="val 0"/>
                </a:avLst>
              </a:prstGeom>
              <a:solidFill>
                <a:srgbClr val="B5B1A7"/>
              </a:solidFill>
              <a:ln w="9525" cap="flat" cmpd="sng">
                <a:solidFill>
                  <a:srgbClr val="B5B1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2" name="Google Shape;802;p41"/>
          <p:cNvGrpSpPr/>
          <p:nvPr/>
        </p:nvGrpSpPr>
        <p:grpSpPr>
          <a:xfrm>
            <a:off x="7377776" y="3942091"/>
            <a:ext cx="919147" cy="621946"/>
            <a:chOff x="881421" y="586095"/>
            <a:chExt cx="919147" cy="621946"/>
          </a:xfrm>
        </p:grpSpPr>
        <p:grpSp>
          <p:nvGrpSpPr>
            <p:cNvPr id="803" name="Google Shape;803;p41"/>
            <p:cNvGrpSpPr/>
            <p:nvPr/>
          </p:nvGrpSpPr>
          <p:grpSpPr>
            <a:xfrm>
              <a:off x="881421" y="586095"/>
              <a:ext cx="919147" cy="621946"/>
              <a:chOff x="1023977" y="757514"/>
              <a:chExt cx="1105010" cy="747711"/>
            </a:xfrm>
          </p:grpSpPr>
          <p:grpSp>
            <p:nvGrpSpPr>
              <p:cNvPr id="804" name="Google Shape;804;p41"/>
              <p:cNvGrpSpPr/>
              <p:nvPr/>
            </p:nvGrpSpPr>
            <p:grpSpPr>
              <a:xfrm>
                <a:off x="1023977" y="871814"/>
                <a:ext cx="1019285" cy="633411"/>
                <a:chOff x="893025" y="871800"/>
                <a:chExt cx="1150175" cy="714750"/>
              </a:xfrm>
            </p:grpSpPr>
            <p:sp>
              <p:nvSpPr>
                <p:cNvPr id="805" name="Google Shape;805;p41"/>
                <p:cNvSpPr/>
                <p:nvPr/>
              </p:nvSpPr>
              <p:spPr>
                <a:xfrm>
                  <a:off x="893025" y="871800"/>
                  <a:ext cx="1150175" cy="714750"/>
                </a:xfrm>
                <a:custGeom>
                  <a:avLst/>
                  <a:gdLst/>
                  <a:ahLst/>
                  <a:cxnLst/>
                  <a:rect l="l" t="t" r="r" b="b"/>
                  <a:pathLst>
                    <a:path w="46007" h="28590" extrusionOk="0">
                      <a:moveTo>
                        <a:pt x="1" y="0"/>
                      </a:moveTo>
                      <a:lnTo>
                        <a:pt x="1" y="28589"/>
                      </a:lnTo>
                      <a:lnTo>
                        <a:pt x="46007" y="28589"/>
                      </a:lnTo>
                      <a:lnTo>
                        <a:pt x="46007" y="0"/>
                      </a:lnTo>
                      <a:close/>
                    </a:path>
                  </a:pathLst>
                </a:cu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93025" y="871800"/>
                  <a:ext cx="1150175" cy="128298"/>
                </a:xfrm>
                <a:custGeom>
                  <a:avLst/>
                  <a:gdLst/>
                  <a:ahLst/>
                  <a:cxnLst/>
                  <a:rect l="l" t="t" r="r" b="b"/>
                  <a:pathLst>
                    <a:path w="46007" h="28590" extrusionOk="0">
                      <a:moveTo>
                        <a:pt x="1" y="0"/>
                      </a:moveTo>
                      <a:lnTo>
                        <a:pt x="1" y="28589"/>
                      </a:lnTo>
                      <a:lnTo>
                        <a:pt x="46007" y="28589"/>
                      </a:lnTo>
                      <a:lnTo>
                        <a:pt x="46007" y="0"/>
                      </a:lnTo>
                      <a:close/>
                    </a:path>
                  </a:pathLst>
                </a:cu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1968575" y="913425"/>
                  <a:ext cx="42550" cy="42525"/>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ln/>
              </p:spPr>
              <p:style>
                <a:lnRef idx="1">
                  <a:schemeClr val="accent1"/>
                </a:lnRef>
                <a:fillRef idx="3">
                  <a:schemeClr val="accent1"/>
                </a:fillRef>
                <a:effectRef idx="2">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1880125" y="910825"/>
                  <a:ext cx="48575" cy="48600"/>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ln/>
              </p:spPr>
              <p:style>
                <a:lnRef idx="1">
                  <a:schemeClr val="accent1"/>
                </a:lnRef>
                <a:fillRef idx="3">
                  <a:schemeClr val="accent1"/>
                </a:fillRef>
                <a:effectRef idx="2">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1800325" y="935125"/>
                  <a:ext cx="48600" cy="6075"/>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ln/>
              </p:spPr>
              <p:style>
                <a:lnRef idx="1">
                  <a:schemeClr val="accent1"/>
                </a:lnRef>
                <a:fillRef idx="3">
                  <a:schemeClr val="accent1"/>
                </a:fillRef>
                <a:effectRef idx="2">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 name="Google Shape;810;p41"/>
              <p:cNvGrpSpPr/>
              <p:nvPr/>
            </p:nvGrpSpPr>
            <p:grpSpPr>
              <a:xfrm>
                <a:off x="1066840" y="814664"/>
                <a:ext cx="1019285" cy="633411"/>
                <a:chOff x="893025" y="871800"/>
                <a:chExt cx="1150175" cy="714750"/>
              </a:xfrm>
            </p:grpSpPr>
            <p:sp>
              <p:nvSpPr>
                <p:cNvPr id="811" name="Google Shape;811;p41"/>
                <p:cNvSpPr/>
                <p:nvPr/>
              </p:nvSpPr>
              <p:spPr>
                <a:xfrm>
                  <a:off x="893025" y="871800"/>
                  <a:ext cx="1150175" cy="714750"/>
                </a:xfrm>
                <a:custGeom>
                  <a:avLst/>
                  <a:gdLst/>
                  <a:ahLst/>
                  <a:cxnLst/>
                  <a:rect l="l" t="t" r="r" b="b"/>
                  <a:pathLst>
                    <a:path w="46007" h="28590" extrusionOk="0">
                      <a:moveTo>
                        <a:pt x="1" y="0"/>
                      </a:moveTo>
                      <a:lnTo>
                        <a:pt x="1" y="28589"/>
                      </a:lnTo>
                      <a:lnTo>
                        <a:pt x="46007" y="28589"/>
                      </a:lnTo>
                      <a:lnTo>
                        <a:pt x="46007" y="0"/>
                      </a:lnTo>
                      <a:close/>
                    </a:path>
                  </a:pathLst>
                </a:cu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893025" y="871800"/>
                  <a:ext cx="1150175" cy="128298"/>
                </a:xfrm>
                <a:custGeom>
                  <a:avLst/>
                  <a:gdLst/>
                  <a:ahLst/>
                  <a:cxnLst/>
                  <a:rect l="l" t="t" r="r" b="b"/>
                  <a:pathLst>
                    <a:path w="46007" h="28590" extrusionOk="0">
                      <a:moveTo>
                        <a:pt x="1" y="0"/>
                      </a:moveTo>
                      <a:lnTo>
                        <a:pt x="1" y="28589"/>
                      </a:lnTo>
                      <a:lnTo>
                        <a:pt x="46007" y="28589"/>
                      </a:lnTo>
                      <a:lnTo>
                        <a:pt x="46007" y="0"/>
                      </a:lnTo>
                      <a:close/>
                    </a:path>
                  </a:pathLst>
                </a:cu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1968575" y="913425"/>
                  <a:ext cx="42550" cy="42525"/>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ln/>
              </p:spPr>
              <p:style>
                <a:lnRef idx="1">
                  <a:schemeClr val="accent1"/>
                </a:lnRef>
                <a:fillRef idx="3">
                  <a:schemeClr val="accent1"/>
                </a:fillRef>
                <a:effectRef idx="2">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1880125" y="910825"/>
                  <a:ext cx="48575" cy="48600"/>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ln/>
              </p:spPr>
              <p:style>
                <a:lnRef idx="1">
                  <a:schemeClr val="accent1"/>
                </a:lnRef>
                <a:fillRef idx="3">
                  <a:schemeClr val="accent1"/>
                </a:fillRef>
                <a:effectRef idx="2">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1800325" y="935125"/>
                  <a:ext cx="48600" cy="6075"/>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ln/>
              </p:spPr>
              <p:style>
                <a:lnRef idx="1">
                  <a:schemeClr val="accent1"/>
                </a:lnRef>
                <a:fillRef idx="3">
                  <a:schemeClr val="accent1"/>
                </a:fillRef>
                <a:effectRef idx="2">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41"/>
              <p:cNvGrpSpPr/>
              <p:nvPr/>
            </p:nvGrpSpPr>
            <p:grpSpPr>
              <a:xfrm>
                <a:off x="1109702" y="757514"/>
                <a:ext cx="1019285" cy="633411"/>
                <a:chOff x="893025" y="871800"/>
                <a:chExt cx="1150175" cy="714750"/>
              </a:xfrm>
            </p:grpSpPr>
            <p:sp>
              <p:nvSpPr>
                <p:cNvPr id="817" name="Google Shape;817;p41"/>
                <p:cNvSpPr/>
                <p:nvPr/>
              </p:nvSpPr>
              <p:spPr>
                <a:xfrm>
                  <a:off x="893025" y="871800"/>
                  <a:ext cx="1150175" cy="714750"/>
                </a:xfrm>
                <a:custGeom>
                  <a:avLst/>
                  <a:gdLst/>
                  <a:ahLst/>
                  <a:cxnLst/>
                  <a:rect l="l" t="t" r="r" b="b"/>
                  <a:pathLst>
                    <a:path w="46007" h="28590" extrusionOk="0">
                      <a:moveTo>
                        <a:pt x="1" y="0"/>
                      </a:moveTo>
                      <a:lnTo>
                        <a:pt x="1" y="28589"/>
                      </a:lnTo>
                      <a:lnTo>
                        <a:pt x="46007" y="28589"/>
                      </a:lnTo>
                      <a:lnTo>
                        <a:pt x="46007" y="0"/>
                      </a:lnTo>
                      <a:close/>
                    </a:path>
                  </a:pathLst>
                </a:cu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893025" y="871800"/>
                  <a:ext cx="1150175" cy="128298"/>
                </a:xfrm>
                <a:custGeom>
                  <a:avLst/>
                  <a:gdLst/>
                  <a:ahLst/>
                  <a:cxnLst/>
                  <a:rect l="l" t="t" r="r" b="b"/>
                  <a:pathLst>
                    <a:path w="46007" h="28590" extrusionOk="0">
                      <a:moveTo>
                        <a:pt x="1" y="0"/>
                      </a:moveTo>
                      <a:lnTo>
                        <a:pt x="1" y="28589"/>
                      </a:lnTo>
                      <a:lnTo>
                        <a:pt x="46007" y="28589"/>
                      </a:lnTo>
                      <a:lnTo>
                        <a:pt x="46007" y="0"/>
                      </a:lnTo>
                      <a:close/>
                    </a:path>
                  </a:pathLst>
                </a:cu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1968575" y="913425"/>
                  <a:ext cx="42550" cy="42525"/>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ln/>
              </p:spPr>
              <p:style>
                <a:lnRef idx="1">
                  <a:schemeClr val="accent1"/>
                </a:lnRef>
                <a:fillRef idx="3">
                  <a:schemeClr val="accent1"/>
                </a:fillRef>
                <a:effectRef idx="2">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1"/>
                <p:cNvSpPr/>
                <p:nvPr/>
              </p:nvSpPr>
              <p:spPr>
                <a:xfrm>
                  <a:off x="1880125" y="910825"/>
                  <a:ext cx="48575" cy="48600"/>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ln/>
              </p:spPr>
              <p:style>
                <a:lnRef idx="1">
                  <a:schemeClr val="accent1"/>
                </a:lnRef>
                <a:fillRef idx="3">
                  <a:schemeClr val="accent1"/>
                </a:fillRef>
                <a:effectRef idx="2">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1"/>
                <p:cNvSpPr/>
                <p:nvPr/>
              </p:nvSpPr>
              <p:spPr>
                <a:xfrm>
                  <a:off x="1800325" y="935125"/>
                  <a:ext cx="48600" cy="6075"/>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ln/>
              </p:spPr>
              <p:style>
                <a:lnRef idx="1">
                  <a:schemeClr val="accent1"/>
                </a:lnRef>
                <a:fillRef idx="3">
                  <a:schemeClr val="accent1"/>
                </a:fillRef>
                <a:effectRef idx="2">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2" name="Google Shape;822;p41"/>
            <p:cNvGrpSpPr/>
            <p:nvPr/>
          </p:nvGrpSpPr>
          <p:grpSpPr>
            <a:xfrm>
              <a:off x="1057300" y="830088"/>
              <a:ext cx="639514" cy="133970"/>
              <a:chOff x="1052525" y="1621350"/>
              <a:chExt cx="639514" cy="133970"/>
            </a:xfrm>
          </p:grpSpPr>
          <p:sp>
            <p:nvSpPr>
              <p:cNvPr id="823" name="Google Shape;823;p41"/>
              <p:cNvSpPr/>
              <p:nvPr/>
            </p:nvSpPr>
            <p:spPr>
              <a:xfrm>
                <a:off x="1052525" y="1621350"/>
                <a:ext cx="639514" cy="133970"/>
              </a:xfrm>
              <a:custGeom>
                <a:avLst/>
                <a:gdLst/>
                <a:ahLst/>
                <a:cxnLst/>
                <a:rect l="l" t="t" r="r" b="b"/>
                <a:pathLst>
                  <a:path w="45590" h="4893" extrusionOk="0">
                    <a:moveTo>
                      <a:pt x="0" y="1"/>
                    </a:moveTo>
                    <a:lnTo>
                      <a:pt x="0" y="4893"/>
                    </a:lnTo>
                    <a:lnTo>
                      <a:pt x="45590" y="4893"/>
                    </a:lnTo>
                    <a:lnTo>
                      <a:pt x="45590" y="1"/>
                    </a:lnTo>
                    <a:close/>
                  </a:path>
                </a:pathLst>
              </a:cu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1090409" y="1644119"/>
                <a:ext cx="44226" cy="92188"/>
              </a:xfrm>
              <a:custGeom>
                <a:avLst/>
                <a:gdLst/>
                <a:ahLst/>
                <a:cxnLst/>
                <a:rect l="l" t="t" r="r" b="b"/>
                <a:pathLst>
                  <a:path w="1493" h="3367" extrusionOk="0">
                    <a:moveTo>
                      <a:pt x="1" y="1"/>
                    </a:moveTo>
                    <a:lnTo>
                      <a:pt x="1" y="3366"/>
                    </a:lnTo>
                    <a:lnTo>
                      <a:pt x="1493" y="3366"/>
                    </a:lnTo>
                    <a:lnTo>
                      <a:pt x="1493" y="1"/>
                    </a:lnTo>
                    <a:close/>
                  </a:path>
                </a:pathLst>
              </a:custGeom>
              <a:ln/>
            </p:spPr>
            <p:style>
              <a:lnRef idx="1">
                <a:schemeClr val="accent1"/>
              </a:lnRef>
              <a:fillRef idx="3">
                <a:schemeClr val="accent1"/>
              </a:fillRef>
              <a:effectRef idx="2">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1156200" y="1644119"/>
                <a:ext cx="45234" cy="92188"/>
              </a:xfrm>
              <a:custGeom>
                <a:avLst/>
                <a:gdLst/>
                <a:ahLst/>
                <a:cxnLst/>
                <a:rect l="l" t="t" r="r" b="b"/>
                <a:pathLst>
                  <a:path w="1527" h="3367" extrusionOk="0">
                    <a:moveTo>
                      <a:pt x="0" y="1"/>
                    </a:moveTo>
                    <a:lnTo>
                      <a:pt x="0" y="3366"/>
                    </a:lnTo>
                    <a:lnTo>
                      <a:pt x="1527" y="3366"/>
                    </a:lnTo>
                    <a:lnTo>
                      <a:pt x="1527" y="1"/>
                    </a:lnTo>
                    <a:close/>
                  </a:path>
                </a:pathLst>
              </a:custGeom>
              <a:ln/>
            </p:spPr>
            <p:style>
              <a:lnRef idx="1">
                <a:schemeClr val="accent1"/>
              </a:lnRef>
              <a:fillRef idx="3">
                <a:schemeClr val="accent1"/>
              </a:fillRef>
              <a:effectRef idx="2">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1228124" y="1644119"/>
                <a:ext cx="44226" cy="92188"/>
              </a:xfrm>
              <a:custGeom>
                <a:avLst/>
                <a:gdLst/>
                <a:ahLst/>
                <a:cxnLst/>
                <a:rect l="l" t="t" r="r" b="b"/>
                <a:pathLst>
                  <a:path w="1493" h="3367" extrusionOk="0">
                    <a:moveTo>
                      <a:pt x="1" y="1"/>
                    </a:moveTo>
                    <a:lnTo>
                      <a:pt x="1" y="3366"/>
                    </a:lnTo>
                    <a:lnTo>
                      <a:pt x="1493" y="3366"/>
                    </a:lnTo>
                    <a:lnTo>
                      <a:pt x="1493" y="1"/>
                    </a:lnTo>
                    <a:close/>
                  </a:path>
                </a:pathLst>
              </a:custGeom>
              <a:ln/>
            </p:spPr>
            <p:style>
              <a:lnRef idx="1">
                <a:schemeClr val="accent1"/>
              </a:lnRef>
              <a:fillRef idx="3">
                <a:schemeClr val="accent1"/>
              </a:fillRef>
              <a:effectRef idx="2">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1293915" y="1644119"/>
                <a:ext cx="45234" cy="92188"/>
              </a:xfrm>
              <a:custGeom>
                <a:avLst/>
                <a:gdLst/>
                <a:ahLst/>
                <a:cxnLst/>
                <a:rect l="l" t="t" r="r" b="b"/>
                <a:pathLst>
                  <a:path w="1527" h="3367" extrusionOk="0">
                    <a:moveTo>
                      <a:pt x="0" y="1"/>
                    </a:moveTo>
                    <a:lnTo>
                      <a:pt x="0" y="3366"/>
                    </a:lnTo>
                    <a:lnTo>
                      <a:pt x="1527" y="3366"/>
                    </a:lnTo>
                    <a:lnTo>
                      <a:pt x="1527" y="1"/>
                    </a:lnTo>
                    <a:close/>
                  </a:path>
                </a:pathLst>
              </a:custGeom>
              <a:ln/>
            </p:spPr>
            <p:style>
              <a:lnRef idx="1">
                <a:schemeClr val="accent1"/>
              </a:lnRef>
              <a:fillRef idx="3">
                <a:schemeClr val="accent1"/>
              </a:fillRef>
              <a:effectRef idx="2">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1362758" y="1644119"/>
                <a:ext cx="45263" cy="92188"/>
              </a:xfrm>
              <a:custGeom>
                <a:avLst/>
                <a:gdLst/>
                <a:ahLst/>
                <a:cxnLst/>
                <a:rect l="l" t="t" r="r" b="b"/>
                <a:pathLst>
                  <a:path w="1528" h="3367" extrusionOk="0">
                    <a:moveTo>
                      <a:pt x="1" y="1"/>
                    </a:moveTo>
                    <a:lnTo>
                      <a:pt x="1" y="3366"/>
                    </a:lnTo>
                    <a:lnTo>
                      <a:pt x="1527" y="3366"/>
                    </a:lnTo>
                    <a:lnTo>
                      <a:pt x="1527" y="1"/>
                    </a:lnTo>
                    <a:close/>
                  </a:path>
                </a:pathLst>
              </a:custGeom>
              <a:ln/>
            </p:spPr>
            <p:style>
              <a:lnRef idx="1">
                <a:schemeClr val="accent1"/>
              </a:lnRef>
              <a:fillRef idx="3">
                <a:schemeClr val="accent1"/>
              </a:fillRef>
              <a:effectRef idx="2">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1" name="Picture 10">
            <a:extLst>
              <a:ext uri="{FF2B5EF4-FFF2-40B4-BE49-F238E27FC236}">
                <a16:creationId xmlns:a16="http://schemas.microsoft.com/office/drawing/2014/main" id="{03423921-7B6F-8A74-D453-2914DD636ED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4236" y="387666"/>
            <a:ext cx="1199631" cy="1229894"/>
          </a:xfrm>
          <a:prstGeom prst="ellipse">
            <a:avLst/>
          </a:prstGeom>
          <a:ln>
            <a:noFill/>
          </a:ln>
          <a:effectLst>
            <a:softEdge rad="112500"/>
          </a:effectLst>
        </p:spPr>
      </p:pic>
      <p:sp>
        <p:nvSpPr>
          <p:cNvPr id="12" name="Google Shape;830;p41">
            <a:extLst>
              <a:ext uri="{FF2B5EF4-FFF2-40B4-BE49-F238E27FC236}">
                <a16:creationId xmlns:a16="http://schemas.microsoft.com/office/drawing/2014/main" id="{22F32C45-28F9-FD56-CDCB-73274220927E}"/>
              </a:ext>
            </a:extLst>
          </p:cNvPr>
          <p:cNvSpPr txBox="1">
            <a:spLocks/>
          </p:cNvSpPr>
          <p:nvPr/>
        </p:nvSpPr>
        <p:spPr>
          <a:xfrm>
            <a:off x="3627000" y="4786214"/>
            <a:ext cx="1890000" cy="4440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100"/>
              <a:buFont typeface="DM Sans"/>
              <a:buNone/>
              <a:defRPr sz="1100" b="0" i="0" u="none" strike="noStrike" cap="none">
                <a:solidFill>
                  <a:schemeClr val="dk1"/>
                </a:solidFill>
                <a:latin typeface="DM Sans"/>
                <a:ea typeface="DM Sans"/>
                <a:cs typeface="DM Sans"/>
                <a:sym typeface="DM Sans"/>
              </a:defRPr>
            </a:lvl1pPr>
            <a:lvl2pPr marL="914400" marR="0" lvl="1" indent="-317500" algn="r" rtl="0">
              <a:lnSpc>
                <a:spcPct val="115000"/>
              </a:lnSpc>
              <a:spcBef>
                <a:spcPts val="0"/>
              </a:spcBef>
              <a:spcAft>
                <a:spcPts val="0"/>
              </a:spcAft>
              <a:buClr>
                <a:schemeClr val="dk1"/>
              </a:buClr>
              <a:buSzPts val="1100"/>
              <a:buFont typeface="DM Sans"/>
              <a:buNone/>
              <a:defRPr sz="1100" b="0" i="0" u="none" strike="noStrike" cap="none">
                <a:solidFill>
                  <a:schemeClr val="dk1"/>
                </a:solidFill>
                <a:latin typeface="DM Sans"/>
                <a:ea typeface="DM Sans"/>
                <a:cs typeface="DM Sans"/>
                <a:sym typeface="DM Sans"/>
              </a:defRPr>
            </a:lvl2pPr>
            <a:lvl3pPr marL="1371600" marR="0" lvl="2" indent="-317500" algn="r" rtl="0">
              <a:lnSpc>
                <a:spcPct val="115000"/>
              </a:lnSpc>
              <a:spcBef>
                <a:spcPts val="0"/>
              </a:spcBef>
              <a:spcAft>
                <a:spcPts val="0"/>
              </a:spcAft>
              <a:buClr>
                <a:schemeClr val="dk1"/>
              </a:buClr>
              <a:buSzPts val="1100"/>
              <a:buFont typeface="DM Sans"/>
              <a:buNone/>
              <a:defRPr sz="1100" b="0" i="0" u="none" strike="noStrike" cap="none">
                <a:solidFill>
                  <a:schemeClr val="dk1"/>
                </a:solidFill>
                <a:latin typeface="DM Sans"/>
                <a:ea typeface="DM Sans"/>
                <a:cs typeface="DM Sans"/>
                <a:sym typeface="DM Sans"/>
              </a:defRPr>
            </a:lvl3pPr>
            <a:lvl4pPr marL="1828800" marR="0" lvl="3" indent="-317500" algn="r" rtl="0">
              <a:lnSpc>
                <a:spcPct val="115000"/>
              </a:lnSpc>
              <a:spcBef>
                <a:spcPts val="0"/>
              </a:spcBef>
              <a:spcAft>
                <a:spcPts val="0"/>
              </a:spcAft>
              <a:buClr>
                <a:schemeClr val="dk1"/>
              </a:buClr>
              <a:buSzPts val="1100"/>
              <a:buFont typeface="DM Sans"/>
              <a:buNone/>
              <a:defRPr sz="1100" b="0" i="0" u="none" strike="noStrike" cap="none">
                <a:solidFill>
                  <a:schemeClr val="dk1"/>
                </a:solidFill>
                <a:latin typeface="DM Sans"/>
                <a:ea typeface="DM Sans"/>
                <a:cs typeface="DM Sans"/>
                <a:sym typeface="DM Sans"/>
              </a:defRPr>
            </a:lvl4pPr>
            <a:lvl5pPr marL="2286000" marR="0" lvl="4" indent="-317500" algn="r" rtl="0">
              <a:lnSpc>
                <a:spcPct val="115000"/>
              </a:lnSpc>
              <a:spcBef>
                <a:spcPts val="0"/>
              </a:spcBef>
              <a:spcAft>
                <a:spcPts val="0"/>
              </a:spcAft>
              <a:buClr>
                <a:schemeClr val="dk1"/>
              </a:buClr>
              <a:buSzPts val="1100"/>
              <a:buFont typeface="DM Sans"/>
              <a:buNone/>
              <a:defRPr sz="1100" b="0" i="0" u="none" strike="noStrike" cap="none">
                <a:solidFill>
                  <a:schemeClr val="dk1"/>
                </a:solidFill>
                <a:latin typeface="DM Sans"/>
                <a:ea typeface="DM Sans"/>
                <a:cs typeface="DM Sans"/>
                <a:sym typeface="DM Sans"/>
              </a:defRPr>
            </a:lvl5pPr>
            <a:lvl6pPr marL="2743200" marR="0" lvl="5" indent="-317500" algn="r" rtl="0">
              <a:lnSpc>
                <a:spcPct val="115000"/>
              </a:lnSpc>
              <a:spcBef>
                <a:spcPts val="0"/>
              </a:spcBef>
              <a:spcAft>
                <a:spcPts val="0"/>
              </a:spcAft>
              <a:buClr>
                <a:schemeClr val="dk1"/>
              </a:buClr>
              <a:buSzPts val="1100"/>
              <a:buFont typeface="DM Sans"/>
              <a:buNone/>
              <a:defRPr sz="1100" b="0" i="0" u="none" strike="noStrike" cap="none">
                <a:solidFill>
                  <a:schemeClr val="dk1"/>
                </a:solidFill>
                <a:latin typeface="DM Sans"/>
                <a:ea typeface="DM Sans"/>
                <a:cs typeface="DM Sans"/>
                <a:sym typeface="DM Sans"/>
              </a:defRPr>
            </a:lvl6pPr>
            <a:lvl7pPr marL="3200400" marR="0" lvl="6" indent="-317500" algn="r" rtl="0">
              <a:lnSpc>
                <a:spcPct val="115000"/>
              </a:lnSpc>
              <a:spcBef>
                <a:spcPts val="0"/>
              </a:spcBef>
              <a:spcAft>
                <a:spcPts val="0"/>
              </a:spcAft>
              <a:buClr>
                <a:schemeClr val="dk1"/>
              </a:buClr>
              <a:buSzPts val="1100"/>
              <a:buFont typeface="DM Sans"/>
              <a:buNone/>
              <a:defRPr sz="1100" b="0" i="0" u="none" strike="noStrike" cap="none">
                <a:solidFill>
                  <a:schemeClr val="dk1"/>
                </a:solidFill>
                <a:latin typeface="DM Sans"/>
                <a:ea typeface="DM Sans"/>
                <a:cs typeface="DM Sans"/>
                <a:sym typeface="DM Sans"/>
              </a:defRPr>
            </a:lvl7pPr>
            <a:lvl8pPr marL="3657600" marR="0" lvl="7" indent="-317500" algn="r" rtl="0">
              <a:lnSpc>
                <a:spcPct val="115000"/>
              </a:lnSpc>
              <a:spcBef>
                <a:spcPts val="0"/>
              </a:spcBef>
              <a:spcAft>
                <a:spcPts val="0"/>
              </a:spcAft>
              <a:buClr>
                <a:schemeClr val="dk1"/>
              </a:buClr>
              <a:buSzPts val="1100"/>
              <a:buFont typeface="DM Sans"/>
              <a:buNone/>
              <a:defRPr sz="1100" b="0" i="0" u="none" strike="noStrike" cap="none">
                <a:solidFill>
                  <a:schemeClr val="dk1"/>
                </a:solidFill>
                <a:latin typeface="DM Sans"/>
                <a:ea typeface="DM Sans"/>
                <a:cs typeface="DM Sans"/>
                <a:sym typeface="DM Sans"/>
              </a:defRPr>
            </a:lvl8pPr>
            <a:lvl9pPr marL="4114800" marR="0" lvl="8" indent="-317500" algn="r" rtl="0">
              <a:lnSpc>
                <a:spcPct val="115000"/>
              </a:lnSpc>
              <a:spcBef>
                <a:spcPts val="0"/>
              </a:spcBef>
              <a:spcAft>
                <a:spcPts val="0"/>
              </a:spcAft>
              <a:buClr>
                <a:schemeClr val="dk1"/>
              </a:buClr>
              <a:buSzPts val="1100"/>
              <a:buFont typeface="DM Sans"/>
              <a:buNone/>
              <a:defRPr sz="1100" b="0" i="0" u="none" strike="noStrike" cap="none">
                <a:solidFill>
                  <a:schemeClr val="dk1"/>
                </a:solidFill>
                <a:latin typeface="DM Sans"/>
                <a:ea typeface="DM Sans"/>
                <a:cs typeface="DM Sans"/>
                <a:sym typeface="DM Sans"/>
              </a:defRPr>
            </a:lvl9pPr>
          </a:lstStyle>
          <a:p>
            <a:pPr marL="0" indent="0" algn="ctr"/>
            <a:r>
              <a:rPr lang="ar-SA" sz="1400" b="1" dirty="0">
                <a:solidFill>
                  <a:schemeClr val="accent1">
                    <a:lumMod val="75000"/>
                  </a:schemeClr>
                </a:solidFill>
                <a:cs typeface="+mj-cs"/>
              </a:rPr>
              <a:t>2024-2025</a:t>
            </a:r>
          </a:p>
        </p:txBody>
      </p:sp>
      <p:sp>
        <p:nvSpPr>
          <p:cNvPr id="13" name="Google Shape;829;p41">
            <a:extLst>
              <a:ext uri="{FF2B5EF4-FFF2-40B4-BE49-F238E27FC236}">
                <a16:creationId xmlns:a16="http://schemas.microsoft.com/office/drawing/2014/main" id="{C3FDB60D-2DE4-965F-B378-53D52EC5EF17}"/>
              </a:ext>
            </a:extLst>
          </p:cNvPr>
          <p:cNvSpPr txBox="1">
            <a:spLocks/>
          </p:cNvSpPr>
          <p:nvPr/>
        </p:nvSpPr>
        <p:spPr>
          <a:xfrm>
            <a:off x="5995873" y="561622"/>
            <a:ext cx="2301050" cy="12298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100"/>
              <a:buFont typeface="DM Sans"/>
              <a:buNone/>
              <a:defRPr sz="11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100"/>
              <a:buFont typeface="DM Sans"/>
              <a:buNone/>
              <a:defRPr sz="11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100"/>
              <a:buFont typeface="DM Sans"/>
              <a:buNone/>
              <a:defRPr sz="11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100"/>
              <a:buFont typeface="DM Sans"/>
              <a:buNone/>
              <a:defRPr sz="11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100"/>
              <a:buFont typeface="DM Sans"/>
              <a:buNone/>
              <a:defRPr sz="11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100"/>
              <a:buFont typeface="DM Sans"/>
              <a:buNone/>
              <a:defRPr sz="11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100"/>
              <a:buFont typeface="DM Sans"/>
              <a:buNone/>
              <a:defRPr sz="11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100"/>
              <a:buFont typeface="DM Sans"/>
              <a:buNone/>
              <a:defRPr sz="11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100"/>
              <a:buFont typeface="DM Sans"/>
              <a:buNone/>
              <a:defRPr sz="1100" b="0" i="0" u="none" strike="noStrike" cap="none">
                <a:solidFill>
                  <a:schemeClr val="dk1"/>
                </a:solidFill>
                <a:latin typeface="DM Sans"/>
                <a:ea typeface="DM Sans"/>
                <a:cs typeface="DM Sans"/>
                <a:sym typeface="DM Sans"/>
              </a:defRPr>
            </a:lvl9pPr>
          </a:lstStyle>
          <a:p>
            <a:pPr marL="0" indent="0" algn="r">
              <a:lnSpc>
                <a:spcPct val="100000"/>
              </a:lnSpc>
              <a:spcAft>
                <a:spcPts val="1200"/>
              </a:spcAft>
            </a:pPr>
            <a:r>
              <a:rPr lang="ar-SA" b="1" dirty="0">
                <a:solidFill>
                  <a:schemeClr val="accent1">
                    <a:lumMod val="75000"/>
                  </a:schemeClr>
                </a:solidFill>
                <a:latin typeface="+mj-lt"/>
                <a:cs typeface="+mj-cs"/>
              </a:rPr>
              <a:t>جامعة حلب في المناطق المحررة</a:t>
            </a:r>
            <a:endParaRPr lang="en-US" b="1" dirty="0">
              <a:solidFill>
                <a:schemeClr val="accent1">
                  <a:lumMod val="75000"/>
                </a:schemeClr>
              </a:solidFill>
              <a:latin typeface="+mj-lt"/>
              <a:cs typeface="+mj-cs"/>
            </a:endParaRPr>
          </a:p>
          <a:p>
            <a:pPr marL="0" indent="0" algn="r">
              <a:lnSpc>
                <a:spcPct val="100000"/>
              </a:lnSpc>
              <a:spcAft>
                <a:spcPts val="1200"/>
              </a:spcAft>
            </a:pPr>
            <a:r>
              <a:rPr lang="ar-SA" b="1" dirty="0">
                <a:solidFill>
                  <a:schemeClr val="accent1">
                    <a:lumMod val="75000"/>
                  </a:schemeClr>
                </a:solidFill>
                <a:latin typeface="+mj-lt"/>
                <a:cs typeface="+mj-cs"/>
              </a:rPr>
              <a:t>كلية الهندسة المعلوماتية- سنة خامسة</a:t>
            </a:r>
          </a:p>
          <a:p>
            <a:pPr marL="0" indent="0" algn="r">
              <a:lnSpc>
                <a:spcPct val="100000"/>
              </a:lnSpc>
              <a:spcAft>
                <a:spcPts val="1200"/>
              </a:spcAft>
            </a:pPr>
            <a:r>
              <a:rPr lang="ar-SA" b="1" dirty="0">
                <a:solidFill>
                  <a:schemeClr val="accent1">
                    <a:lumMod val="75000"/>
                  </a:schemeClr>
                </a:solidFill>
                <a:latin typeface="+mj-lt"/>
                <a:cs typeface="+mj-cs"/>
              </a:rPr>
              <a:t>مادة الجودة والوثوقية</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Cutout/>
                    </a14:imgEffect>
                  </a14:imgLayer>
                </a14:imgProps>
              </a:ext>
            </a:extLst>
          </a:blip>
          <a:tile tx="0" ty="0" sx="100000" sy="100000" flip="none" algn="tl"/>
        </a:blipFill>
        <a:effectLst/>
      </p:bgPr>
    </p:bg>
    <p:spTree>
      <p:nvGrpSpPr>
        <p:cNvPr id="1" name="Shape 2157"/>
        <p:cNvGrpSpPr/>
        <p:nvPr/>
      </p:nvGrpSpPr>
      <p:grpSpPr>
        <a:xfrm>
          <a:off x="0" y="0"/>
          <a:ext cx="0" cy="0"/>
          <a:chOff x="0" y="0"/>
          <a:chExt cx="0" cy="0"/>
        </a:xfrm>
      </p:grpSpPr>
      <p:graphicFrame>
        <p:nvGraphicFramePr>
          <p:cNvPr id="2425" name="Google Shape;2254;p54">
            <a:extLst>
              <a:ext uri="{FF2B5EF4-FFF2-40B4-BE49-F238E27FC236}">
                <a16:creationId xmlns:a16="http://schemas.microsoft.com/office/drawing/2014/main" id="{99A2E89E-FF85-7160-7725-A5EE3BF02538}"/>
              </a:ext>
            </a:extLst>
          </p:cNvPr>
          <p:cNvGraphicFramePr/>
          <p:nvPr>
            <p:extLst>
              <p:ext uri="{D42A27DB-BD31-4B8C-83A1-F6EECF244321}">
                <p14:modId xmlns:p14="http://schemas.microsoft.com/office/powerpoint/2010/main" val="55138308"/>
              </p:ext>
            </p:extLst>
          </p:nvPr>
        </p:nvGraphicFramePr>
        <p:xfrm>
          <a:off x="1309237" y="1401521"/>
          <a:ext cx="6525525" cy="2340458"/>
        </p:xfrm>
        <a:graphic>
          <a:graphicData uri="http://schemas.openxmlformats.org/drawingml/2006/table">
            <a:tbl>
              <a:tblPr>
                <a:noFill/>
                <a:tableStyleId>{A4F46474-F1E9-4A42-9499-DC8EC3E3DC7B}</a:tableStyleId>
              </a:tblPr>
              <a:tblGrid>
                <a:gridCol w="3366325">
                  <a:extLst>
                    <a:ext uri="{9D8B030D-6E8A-4147-A177-3AD203B41FA5}">
                      <a16:colId xmlns:a16="http://schemas.microsoft.com/office/drawing/2014/main" val="20001"/>
                    </a:ext>
                  </a:extLst>
                </a:gridCol>
                <a:gridCol w="3159200">
                  <a:extLst>
                    <a:ext uri="{9D8B030D-6E8A-4147-A177-3AD203B41FA5}">
                      <a16:colId xmlns:a16="http://schemas.microsoft.com/office/drawing/2014/main" val="20002"/>
                    </a:ext>
                  </a:extLst>
                </a:gridCol>
              </a:tblGrid>
              <a:tr h="1093916">
                <a:tc>
                  <a:txBody>
                    <a:bodyPr/>
                    <a:lstStyle/>
                    <a:p>
                      <a:pPr marL="0" lvl="0" indent="0" algn="ctr" rtl="0">
                        <a:spcBef>
                          <a:spcPts val="0"/>
                        </a:spcBef>
                        <a:spcAft>
                          <a:spcPts val="0"/>
                        </a:spcAft>
                        <a:buNone/>
                      </a:pPr>
                      <a:r>
                        <a:rPr lang="ar-SA" sz="2800" dirty="0">
                          <a:cs typeface="+mj-cs"/>
                        </a:rPr>
                        <a:t>التقنية التنازلية </a:t>
                      </a:r>
                    </a:p>
                    <a:p>
                      <a:pPr marL="0" lvl="0" indent="0" algn="ctr" rtl="0">
                        <a:spcBef>
                          <a:spcPts val="0"/>
                        </a:spcBef>
                        <a:spcAft>
                          <a:spcPts val="0"/>
                        </a:spcAft>
                        <a:buNone/>
                      </a:pPr>
                      <a:r>
                        <a:rPr lang="en-US" sz="2400" i="0" dirty="0">
                          <a:solidFill>
                            <a:schemeClr val="dk1"/>
                          </a:solidFill>
                          <a:latin typeface="Times New Roman" panose="02020603050405020304" pitchFamily="18" charset="0"/>
                          <a:ea typeface="Raleway"/>
                          <a:cs typeface="Times New Roman" panose="02020603050405020304" pitchFamily="18" charset="0"/>
                          <a:sym typeface="Raleway"/>
                        </a:rPr>
                        <a:t>Top-Down</a:t>
                      </a: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ar-SA" sz="2400" dirty="0"/>
                        <a:t>التقنية التصاعدية </a:t>
                      </a:r>
                      <a:endParaRPr lang="en-US" sz="2400" dirty="0"/>
                    </a:p>
                    <a:p>
                      <a:pPr marL="0" lvl="0" indent="0" algn="ctr" rtl="0">
                        <a:spcBef>
                          <a:spcPts val="0"/>
                        </a:spcBef>
                        <a:spcAft>
                          <a:spcPts val="0"/>
                        </a:spcAft>
                        <a:buNone/>
                      </a:pPr>
                      <a:r>
                        <a:rPr lang="en-US" sz="2400" i="0" dirty="0"/>
                        <a:t>Bottom-up</a:t>
                      </a:r>
                      <a:endParaRPr lang="en-US" sz="2200" i="0" dirty="0">
                        <a:solidFill>
                          <a:schemeClr val="dk1"/>
                        </a:solidFill>
                        <a:latin typeface="Raleway"/>
                        <a:ea typeface="Raleway"/>
                        <a:cs typeface="Raleway"/>
                        <a:sym typeface="Raleway"/>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1246542">
                <a:tc>
                  <a:txBody>
                    <a:bodyPr/>
                    <a:lstStyle/>
                    <a:p>
                      <a:pPr marL="0" lvl="0" indent="0" algn="ctr" rtl="0">
                        <a:lnSpc>
                          <a:spcPct val="150000"/>
                        </a:lnSpc>
                        <a:spcBef>
                          <a:spcPts val="0"/>
                        </a:spcBef>
                        <a:spcAft>
                          <a:spcPts val="0"/>
                        </a:spcAft>
                        <a:buNone/>
                      </a:pPr>
                      <a:r>
                        <a:rPr lang="ar-SA" dirty="0"/>
                        <a:t>نقش الهياكل الدقيقة باستخدام أدوات مثل: </a:t>
                      </a:r>
                      <a:br>
                        <a:rPr lang="ar-SA" dirty="0"/>
                      </a:br>
                      <a:r>
                        <a:rPr lang="ar-SA" dirty="0"/>
                        <a:t>• الليثوغرافيا الضوئية </a:t>
                      </a:r>
                      <a:br>
                        <a:rPr lang="ar-SA" dirty="0"/>
                      </a:br>
                      <a:r>
                        <a:rPr lang="ar-SA" dirty="0"/>
                        <a:t>• الليثوغرافيا الإلكترونية</a:t>
                      </a:r>
                      <a:endParaRPr dirty="0">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2">
                        <a:lumMod val="95000"/>
                      </a:schemeClr>
                    </a:solidFill>
                  </a:tcPr>
                </a:tc>
                <a:tc>
                  <a:txBody>
                    <a:bodyPr/>
                    <a:lstStyle/>
                    <a:p>
                      <a:pPr marL="0" lvl="0" indent="0" algn="ctr" rtl="0">
                        <a:lnSpc>
                          <a:spcPct val="150000"/>
                        </a:lnSpc>
                        <a:spcBef>
                          <a:spcPts val="0"/>
                        </a:spcBef>
                        <a:spcAft>
                          <a:spcPts val="0"/>
                        </a:spcAft>
                        <a:buNone/>
                      </a:pPr>
                      <a:r>
                        <a:rPr lang="ar-SA" dirty="0">
                          <a:cs typeface="+mj-cs"/>
                        </a:rPr>
                        <a:t>بناء المواد من الذرات والجزيئات باستخدام: </a:t>
                      </a:r>
                      <a:br>
                        <a:rPr lang="ar-SA" dirty="0">
                          <a:cs typeface="+mj-cs"/>
                        </a:rPr>
                      </a:br>
                      <a:r>
                        <a:rPr lang="ar-SA" dirty="0">
                          <a:cs typeface="+mj-cs"/>
                        </a:rPr>
                        <a:t>• التجميع الذاتي </a:t>
                      </a:r>
                      <a:br>
                        <a:rPr lang="ar-SA" dirty="0">
                          <a:cs typeface="+mj-cs"/>
                        </a:rPr>
                      </a:br>
                      <a:r>
                        <a:rPr lang="ar-SA" dirty="0">
                          <a:cs typeface="+mj-cs"/>
                        </a:rPr>
                        <a:t>• التفاعلات الكيميائية</a:t>
                      </a:r>
                      <a:endParaRPr dirty="0">
                        <a:solidFill>
                          <a:schemeClr val="dk1"/>
                        </a:solidFill>
                        <a:latin typeface="DM Sans"/>
                        <a:ea typeface="DM Sans"/>
                        <a:cs typeface="+mj-c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2">
                        <a:lumMod val="95000"/>
                      </a:schemeClr>
                    </a:solidFill>
                  </a:tcPr>
                </a:tc>
                <a:extLst>
                  <a:ext uri="{0D108BD9-81ED-4DB2-BD59-A6C34878D82A}">
                    <a16:rowId xmlns:a16="http://schemas.microsoft.com/office/drawing/2014/main" val="10002"/>
                  </a:ext>
                </a:extLst>
              </a:tr>
            </a:tbl>
          </a:graphicData>
        </a:graphic>
      </p:graphicFrame>
      <p:sp>
        <p:nvSpPr>
          <p:cNvPr id="2426" name="Google Shape;859;p43">
            <a:extLst>
              <a:ext uri="{FF2B5EF4-FFF2-40B4-BE49-F238E27FC236}">
                <a16:creationId xmlns:a16="http://schemas.microsoft.com/office/drawing/2014/main" id="{C990F0EC-B4D3-3DD9-1698-01A2C90063C6}"/>
              </a:ext>
            </a:extLst>
          </p:cNvPr>
          <p:cNvSpPr txBox="1">
            <a:spLocks/>
          </p:cNvSpPr>
          <p:nvPr/>
        </p:nvSpPr>
        <p:spPr>
          <a:xfrm>
            <a:off x="1400100" y="503659"/>
            <a:ext cx="63438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Raleway Black"/>
              <a:buNone/>
              <a:defRPr sz="2200" b="0" i="0" u="none" strike="noStrike" cap="none">
                <a:solidFill>
                  <a:schemeClr val="dk1"/>
                </a:solidFill>
                <a:latin typeface="Raleway"/>
                <a:ea typeface="Raleway"/>
                <a:cs typeface="Raleway"/>
                <a:sym typeface="Raleway"/>
              </a:defRPr>
            </a:lvl1pPr>
            <a:lvl2pPr marR="0" lvl="1" algn="ctr" rtl="0">
              <a:lnSpc>
                <a:spcPct val="100000"/>
              </a:lnSpc>
              <a:spcBef>
                <a:spcPts val="0"/>
              </a:spcBef>
              <a:spcAft>
                <a:spcPts val="0"/>
              </a:spcAft>
              <a:buClr>
                <a:schemeClr val="dk1"/>
              </a:buClr>
              <a:buSzPts val="2500"/>
              <a:buFont typeface="Raleway Black"/>
              <a:buNone/>
              <a:defRPr sz="2500" b="0" i="0" u="none" strike="noStrike" cap="none">
                <a:solidFill>
                  <a:schemeClr val="dk1"/>
                </a:solidFill>
                <a:latin typeface="Raleway Black"/>
                <a:ea typeface="Raleway Black"/>
                <a:cs typeface="Raleway Black"/>
                <a:sym typeface="Raleway Black"/>
              </a:defRPr>
            </a:lvl2pPr>
            <a:lvl3pPr marR="0" lvl="2" algn="ctr" rtl="0">
              <a:lnSpc>
                <a:spcPct val="100000"/>
              </a:lnSpc>
              <a:spcBef>
                <a:spcPts val="0"/>
              </a:spcBef>
              <a:spcAft>
                <a:spcPts val="0"/>
              </a:spcAft>
              <a:buClr>
                <a:schemeClr val="dk1"/>
              </a:buClr>
              <a:buSzPts val="2500"/>
              <a:buFont typeface="Raleway Black"/>
              <a:buNone/>
              <a:defRPr sz="2500" b="0" i="0" u="none" strike="noStrike" cap="none">
                <a:solidFill>
                  <a:schemeClr val="dk1"/>
                </a:solidFill>
                <a:latin typeface="Raleway Black"/>
                <a:ea typeface="Raleway Black"/>
                <a:cs typeface="Raleway Black"/>
                <a:sym typeface="Raleway Black"/>
              </a:defRPr>
            </a:lvl3pPr>
            <a:lvl4pPr marR="0" lvl="3" algn="ctr" rtl="0">
              <a:lnSpc>
                <a:spcPct val="100000"/>
              </a:lnSpc>
              <a:spcBef>
                <a:spcPts val="0"/>
              </a:spcBef>
              <a:spcAft>
                <a:spcPts val="0"/>
              </a:spcAft>
              <a:buClr>
                <a:schemeClr val="dk1"/>
              </a:buClr>
              <a:buSzPts val="2500"/>
              <a:buFont typeface="Raleway Black"/>
              <a:buNone/>
              <a:defRPr sz="2500" b="0" i="0" u="none" strike="noStrike" cap="none">
                <a:solidFill>
                  <a:schemeClr val="dk1"/>
                </a:solidFill>
                <a:latin typeface="Raleway Black"/>
                <a:ea typeface="Raleway Black"/>
                <a:cs typeface="Raleway Black"/>
                <a:sym typeface="Raleway Black"/>
              </a:defRPr>
            </a:lvl4pPr>
            <a:lvl5pPr marR="0" lvl="4" algn="ctr" rtl="0">
              <a:lnSpc>
                <a:spcPct val="100000"/>
              </a:lnSpc>
              <a:spcBef>
                <a:spcPts val="0"/>
              </a:spcBef>
              <a:spcAft>
                <a:spcPts val="0"/>
              </a:spcAft>
              <a:buClr>
                <a:schemeClr val="dk1"/>
              </a:buClr>
              <a:buSzPts val="2500"/>
              <a:buFont typeface="Raleway Black"/>
              <a:buNone/>
              <a:defRPr sz="2500" b="0" i="0" u="none" strike="noStrike" cap="none">
                <a:solidFill>
                  <a:schemeClr val="dk1"/>
                </a:solidFill>
                <a:latin typeface="Raleway Black"/>
                <a:ea typeface="Raleway Black"/>
                <a:cs typeface="Raleway Black"/>
                <a:sym typeface="Raleway Black"/>
              </a:defRPr>
            </a:lvl5pPr>
            <a:lvl6pPr marR="0" lvl="5" algn="ctr" rtl="0">
              <a:lnSpc>
                <a:spcPct val="100000"/>
              </a:lnSpc>
              <a:spcBef>
                <a:spcPts val="0"/>
              </a:spcBef>
              <a:spcAft>
                <a:spcPts val="0"/>
              </a:spcAft>
              <a:buClr>
                <a:schemeClr val="dk1"/>
              </a:buClr>
              <a:buSzPts val="2500"/>
              <a:buFont typeface="Raleway Black"/>
              <a:buNone/>
              <a:defRPr sz="2500" b="0" i="0" u="none" strike="noStrike" cap="none">
                <a:solidFill>
                  <a:schemeClr val="dk1"/>
                </a:solidFill>
                <a:latin typeface="Raleway Black"/>
                <a:ea typeface="Raleway Black"/>
                <a:cs typeface="Raleway Black"/>
                <a:sym typeface="Raleway Black"/>
              </a:defRPr>
            </a:lvl6pPr>
            <a:lvl7pPr marR="0" lvl="6" algn="ctr" rtl="0">
              <a:lnSpc>
                <a:spcPct val="100000"/>
              </a:lnSpc>
              <a:spcBef>
                <a:spcPts val="0"/>
              </a:spcBef>
              <a:spcAft>
                <a:spcPts val="0"/>
              </a:spcAft>
              <a:buClr>
                <a:schemeClr val="dk1"/>
              </a:buClr>
              <a:buSzPts val="2500"/>
              <a:buFont typeface="Raleway Black"/>
              <a:buNone/>
              <a:defRPr sz="2500" b="0" i="0" u="none" strike="noStrike" cap="none">
                <a:solidFill>
                  <a:schemeClr val="dk1"/>
                </a:solidFill>
                <a:latin typeface="Raleway Black"/>
                <a:ea typeface="Raleway Black"/>
                <a:cs typeface="Raleway Black"/>
                <a:sym typeface="Raleway Black"/>
              </a:defRPr>
            </a:lvl7pPr>
            <a:lvl8pPr marR="0" lvl="7" algn="ctr" rtl="0">
              <a:lnSpc>
                <a:spcPct val="100000"/>
              </a:lnSpc>
              <a:spcBef>
                <a:spcPts val="0"/>
              </a:spcBef>
              <a:spcAft>
                <a:spcPts val="0"/>
              </a:spcAft>
              <a:buClr>
                <a:schemeClr val="dk1"/>
              </a:buClr>
              <a:buSzPts val="2500"/>
              <a:buFont typeface="Raleway Black"/>
              <a:buNone/>
              <a:defRPr sz="2500" b="0" i="0" u="none" strike="noStrike" cap="none">
                <a:solidFill>
                  <a:schemeClr val="dk1"/>
                </a:solidFill>
                <a:latin typeface="Raleway Black"/>
                <a:ea typeface="Raleway Black"/>
                <a:cs typeface="Raleway Black"/>
                <a:sym typeface="Raleway Black"/>
              </a:defRPr>
            </a:lvl8pPr>
            <a:lvl9pPr marR="0" lvl="8" algn="ctr" rtl="0">
              <a:lnSpc>
                <a:spcPct val="100000"/>
              </a:lnSpc>
              <a:spcBef>
                <a:spcPts val="0"/>
              </a:spcBef>
              <a:spcAft>
                <a:spcPts val="0"/>
              </a:spcAft>
              <a:buClr>
                <a:schemeClr val="dk1"/>
              </a:buClr>
              <a:buSzPts val="2500"/>
              <a:buFont typeface="Raleway Black"/>
              <a:buNone/>
              <a:defRPr sz="2500" b="0" i="0" u="none" strike="noStrike" cap="none">
                <a:solidFill>
                  <a:schemeClr val="dk1"/>
                </a:solidFill>
                <a:latin typeface="Raleway Black"/>
                <a:ea typeface="Raleway Black"/>
                <a:cs typeface="Raleway Black"/>
                <a:sym typeface="Raleway Black"/>
              </a:defRPr>
            </a:lvl9pPr>
          </a:lstStyle>
          <a:p>
            <a:r>
              <a:rPr lang="ar-SA" sz="2800" b="1" dirty="0">
                <a:solidFill>
                  <a:schemeClr val="accent1">
                    <a:lumMod val="75000"/>
                  </a:schemeClr>
                </a:solidFill>
                <a:cs typeface="+mj-cs"/>
              </a:rPr>
              <a:t>تكنولوجيا التصنيع النانوي</a:t>
            </a:r>
          </a:p>
        </p:txBody>
      </p:sp>
      <p:sp>
        <p:nvSpPr>
          <p:cNvPr id="2427" name="Google Shape;2626;p59">
            <a:extLst>
              <a:ext uri="{FF2B5EF4-FFF2-40B4-BE49-F238E27FC236}">
                <a16:creationId xmlns:a16="http://schemas.microsoft.com/office/drawing/2014/main" id="{454BD657-A5D1-936B-5A3B-F34B9C02C0DD}"/>
              </a:ext>
            </a:extLst>
          </p:cNvPr>
          <p:cNvSpPr txBox="1">
            <a:spLocks/>
          </p:cNvSpPr>
          <p:nvPr/>
        </p:nvSpPr>
        <p:spPr>
          <a:xfrm>
            <a:off x="1309237" y="3898720"/>
            <a:ext cx="6707250"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lvl="0" algn="just" rtl="1">
              <a:lnSpc>
                <a:spcPct val="150000"/>
              </a:lnSpc>
            </a:pPr>
            <a:r>
              <a:rPr lang="ar-SA" dirty="0">
                <a:cs typeface="+mj-cs"/>
              </a:rPr>
              <a:t>وقد ظهرت العلاقة بين النانو والمعالجات الدقيقة مع تطور تقنيات كـ </a:t>
            </a:r>
            <a:r>
              <a:rPr lang="en-US" dirty="0">
                <a:cs typeface="+mj-cs"/>
              </a:rPr>
              <a:t> </a:t>
            </a:r>
            <a:r>
              <a:rPr lang="en-US" b="1" dirty="0" err="1">
                <a:cs typeface="+mj-cs"/>
              </a:rPr>
              <a:t>FinFET</a:t>
            </a:r>
            <a:r>
              <a:rPr lang="ar-SA" dirty="0">
                <a:cs typeface="+mj-cs"/>
              </a:rPr>
              <a:t>و</a:t>
            </a:r>
            <a:r>
              <a:rPr lang="en-US" b="1" dirty="0">
                <a:cs typeface="+mj-cs"/>
              </a:rPr>
              <a:t>GAAFET</a:t>
            </a:r>
            <a:r>
              <a:rPr lang="en-US" dirty="0">
                <a:cs typeface="+mj-cs"/>
              </a:rPr>
              <a:t>، </a:t>
            </a:r>
            <a:r>
              <a:rPr lang="ar-SA" dirty="0">
                <a:cs typeface="+mj-cs"/>
              </a:rPr>
              <a:t>التي تعتمد على دقة</a:t>
            </a:r>
            <a:endParaRPr lang="en-US" dirty="0">
              <a:cs typeface="+mj-cs"/>
            </a:endParaRPr>
          </a:p>
          <a:p>
            <a:pPr lvl="0" algn="just" rtl="1">
              <a:lnSpc>
                <a:spcPct val="150000"/>
              </a:lnSpc>
            </a:pPr>
            <a:r>
              <a:rPr lang="ar-SA" dirty="0">
                <a:cs typeface="+mj-cs"/>
              </a:rPr>
              <a:t>نانوية لتحسين التحكم بالتوصيل وتقليل التسرب</a:t>
            </a:r>
            <a:r>
              <a:rPr lang="en-US" dirty="0">
                <a:cs typeface="+mj-cs"/>
              </a:rPr>
              <a:t> </a:t>
            </a:r>
            <a:r>
              <a:rPr lang="ar-SA" dirty="0">
                <a:cs typeface="+mj-cs"/>
              </a:rPr>
              <a:t>الكهربائي.</a:t>
            </a:r>
          </a:p>
        </p:txBody>
      </p:sp>
      <p:sp>
        <p:nvSpPr>
          <p:cNvPr id="2" name="Slide Number Placeholder 6">
            <a:extLst>
              <a:ext uri="{FF2B5EF4-FFF2-40B4-BE49-F238E27FC236}">
                <a16:creationId xmlns:a16="http://schemas.microsoft.com/office/drawing/2014/main" id="{7EDB14C4-9C83-A479-1763-6DDD3A224E96}"/>
              </a:ext>
            </a:extLst>
          </p:cNvPr>
          <p:cNvSpPr txBox="1">
            <a:spLocks/>
          </p:cNvSpPr>
          <p:nvPr/>
        </p:nvSpPr>
        <p:spPr>
          <a:xfrm>
            <a:off x="3316514" y="486666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9F6A3C25-738D-4996-B34E-84AF88928DA9}" type="slidenum">
              <a:rPr lang="en-US" smtClean="0"/>
              <a:pPr algn="ctr"/>
              <a:t>10</a:t>
            </a:fld>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Cutout/>
                    </a14:imgEffect>
                  </a14:imgLayer>
                </a14:imgProps>
              </a:ext>
            </a:extLst>
          </a:blip>
          <a:tile tx="0" ty="0" sx="100000" sy="100000" flip="none" algn="tl"/>
        </a:blipFill>
        <a:effectLst/>
      </p:bgPr>
    </p:bg>
    <p:spTree>
      <p:nvGrpSpPr>
        <p:cNvPr id="1" name="Shape 2252"/>
        <p:cNvGrpSpPr/>
        <p:nvPr/>
      </p:nvGrpSpPr>
      <p:grpSpPr>
        <a:xfrm>
          <a:off x="0" y="0"/>
          <a:ext cx="0" cy="0"/>
          <a:chOff x="0" y="0"/>
          <a:chExt cx="0" cy="0"/>
        </a:xfrm>
      </p:grpSpPr>
      <p:sp>
        <p:nvSpPr>
          <p:cNvPr id="2255" name="Google Shape;2255;p54"/>
          <p:cNvSpPr/>
          <p:nvPr/>
        </p:nvSpPr>
        <p:spPr>
          <a:xfrm>
            <a:off x="7921688" y="1679100"/>
            <a:ext cx="181199" cy="181101"/>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6" name="Google Shape;2256;p54"/>
          <p:cNvGrpSpPr/>
          <p:nvPr/>
        </p:nvGrpSpPr>
        <p:grpSpPr>
          <a:xfrm>
            <a:off x="712005" y="384639"/>
            <a:ext cx="569922" cy="557039"/>
            <a:chOff x="712005" y="384639"/>
            <a:chExt cx="569922" cy="557039"/>
          </a:xfrm>
        </p:grpSpPr>
        <p:grpSp>
          <p:nvGrpSpPr>
            <p:cNvPr id="2257" name="Google Shape;2257;p54"/>
            <p:cNvGrpSpPr/>
            <p:nvPr/>
          </p:nvGrpSpPr>
          <p:grpSpPr>
            <a:xfrm>
              <a:off x="712005" y="384639"/>
              <a:ext cx="497703" cy="483698"/>
              <a:chOff x="794331" y="401591"/>
              <a:chExt cx="516235" cy="501709"/>
            </a:xfrm>
          </p:grpSpPr>
          <p:sp>
            <p:nvSpPr>
              <p:cNvPr id="2258" name="Google Shape;2258;p54"/>
              <p:cNvSpPr/>
              <p:nvPr/>
            </p:nvSpPr>
            <p:spPr>
              <a:xfrm>
                <a:off x="794331" y="40159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4"/>
              <p:cNvSpPr/>
              <p:nvPr/>
            </p:nvSpPr>
            <p:spPr>
              <a:xfrm>
                <a:off x="826447" y="497189"/>
                <a:ext cx="452004" cy="373995"/>
              </a:xfrm>
              <a:custGeom>
                <a:avLst/>
                <a:gdLst/>
                <a:ahLst/>
                <a:cxnLst/>
                <a:rect l="l" t="t" r="r" b="b"/>
                <a:pathLst>
                  <a:path w="20506" h="16967" extrusionOk="0">
                    <a:moveTo>
                      <a:pt x="1" y="1"/>
                    </a:moveTo>
                    <a:lnTo>
                      <a:pt x="1" y="16967"/>
                    </a:lnTo>
                    <a:lnTo>
                      <a:pt x="20506" y="16967"/>
                    </a:lnTo>
                    <a:lnTo>
                      <a:pt x="2050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4"/>
              <p:cNvSpPr/>
              <p:nvPr/>
            </p:nvSpPr>
            <p:spPr>
              <a:xfrm>
                <a:off x="1168304" y="44902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4"/>
              <p:cNvSpPr/>
              <p:nvPr/>
            </p:nvSpPr>
            <p:spPr>
              <a:xfrm>
                <a:off x="1253961" y="442127"/>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4"/>
              <p:cNvSpPr/>
              <p:nvPr/>
            </p:nvSpPr>
            <p:spPr>
              <a:xfrm>
                <a:off x="1211132" y="44137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3" name="Google Shape;2263;p54"/>
            <p:cNvGrpSpPr/>
            <p:nvPr/>
          </p:nvGrpSpPr>
          <p:grpSpPr>
            <a:xfrm>
              <a:off x="1057682" y="538173"/>
              <a:ext cx="224245" cy="403505"/>
              <a:chOff x="8063823" y="2506947"/>
              <a:chExt cx="198009" cy="356296"/>
            </a:xfrm>
          </p:grpSpPr>
          <p:sp>
            <p:nvSpPr>
              <p:cNvPr id="2264" name="Google Shape;2264;p54"/>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4"/>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4"/>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4"/>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4"/>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4"/>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4"/>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4"/>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72" name="Google Shape;2272;p54"/>
          <p:cNvGrpSpPr/>
          <p:nvPr/>
        </p:nvGrpSpPr>
        <p:grpSpPr>
          <a:xfrm>
            <a:off x="7892096" y="420801"/>
            <a:ext cx="884879" cy="593594"/>
            <a:chOff x="7547121" y="4126026"/>
            <a:chExt cx="884879" cy="593594"/>
          </a:xfrm>
        </p:grpSpPr>
        <p:grpSp>
          <p:nvGrpSpPr>
            <p:cNvPr id="2273" name="Google Shape;2273;p54"/>
            <p:cNvGrpSpPr/>
            <p:nvPr/>
          </p:nvGrpSpPr>
          <p:grpSpPr>
            <a:xfrm>
              <a:off x="7547121" y="4126026"/>
              <a:ext cx="807768" cy="501969"/>
              <a:chOff x="7868946" y="4011726"/>
              <a:chExt cx="807768" cy="501969"/>
            </a:xfrm>
          </p:grpSpPr>
          <p:sp>
            <p:nvSpPr>
              <p:cNvPr id="2274" name="Google Shape;2274;p54"/>
              <p:cNvSpPr/>
              <p:nvPr/>
            </p:nvSpPr>
            <p:spPr>
              <a:xfrm>
                <a:off x="7868946" y="4011726"/>
                <a:ext cx="807768" cy="501969"/>
              </a:xfrm>
              <a:custGeom>
                <a:avLst/>
                <a:gdLst/>
                <a:ahLst/>
                <a:cxnLst/>
                <a:rect l="l" t="t" r="r" b="b"/>
                <a:pathLst>
                  <a:path w="46007" h="28590" extrusionOk="0">
                    <a:moveTo>
                      <a:pt x="1" y="0"/>
                    </a:moveTo>
                    <a:lnTo>
                      <a:pt x="1" y="28589"/>
                    </a:lnTo>
                    <a:lnTo>
                      <a:pt x="46007" y="28589"/>
                    </a:lnTo>
                    <a:lnTo>
                      <a:pt x="46007"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4"/>
              <p:cNvSpPr/>
              <p:nvPr/>
            </p:nvSpPr>
            <p:spPr>
              <a:xfrm>
                <a:off x="8624304" y="4040959"/>
                <a:ext cx="29883" cy="29865"/>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4"/>
              <p:cNvSpPr/>
              <p:nvPr/>
            </p:nvSpPr>
            <p:spPr>
              <a:xfrm>
                <a:off x="8562186" y="4039133"/>
                <a:ext cx="34114" cy="34132"/>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4"/>
              <p:cNvSpPr/>
              <p:nvPr/>
            </p:nvSpPr>
            <p:spPr>
              <a:xfrm>
                <a:off x="8506143" y="4056199"/>
                <a:ext cx="34132" cy="4266"/>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8" name="Google Shape;2278;p54"/>
            <p:cNvGrpSpPr/>
            <p:nvPr/>
          </p:nvGrpSpPr>
          <p:grpSpPr>
            <a:xfrm>
              <a:off x="7623321" y="4217651"/>
              <a:ext cx="808679" cy="501969"/>
              <a:chOff x="6592596" y="2373026"/>
              <a:chExt cx="808679" cy="501969"/>
            </a:xfrm>
          </p:grpSpPr>
          <p:sp>
            <p:nvSpPr>
              <p:cNvPr id="2279" name="Google Shape;2279;p54"/>
              <p:cNvSpPr/>
              <p:nvPr/>
            </p:nvSpPr>
            <p:spPr>
              <a:xfrm>
                <a:off x="6592596" y="2373026"/>
                <a:ext cx="807768" cy="501969"/>
              </a:xfrm>
              <a:custGeom>
                <a:avLst/>
                <a:gdLst/>
                <a:ahLst/>
                <a:cxnLst/>
                <a:rect l="l" t="t" r="r" b="b"/>
                <a:pathLst>
                  <a:path w="46007" h="28590" extrusionOk="0">
                    <a:moveTo>
                      <a:pt x="1" y="0"/>
                    </a:moveTo>
                    <a:lnTo>
                      <a:pt x="1" y="28589"/>
                    </a:lnTo>
                    <a:lnTo>
                      <a:pt x="46007" y="28589"/>
                    </a:lnTo>
                    <a:lnTo>
                      <a:pt x="46007"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4"/>
              <p:cNvSpPr/>
              <p:nvPr/>
            </p:nvSpPr>
            <p:spPr>
              <a:xfrm>
                <a:off x="7347954" y="2402259"/>
                <a:ext cx="29883" cy="29865"/>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4"/>
              <p:cNvSpPr/>
              <p:nvPr/>
            </p:nvSpPr>
            <p:spPr>
              <a:xfrm>
                <a:off x="7285836" y="2400433"/>
                <a:ext cx="34114" cy="34132"/>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4"/>
              <p:cNvSpPr/>
              <p:nvPr/>
            </p:nvSpPr>
            <p:spPr>
              <a:xfrm>
                <a:off x="7229793" y="2417499"/>
                <a:ext cx="34132" cy="4266"/>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83" name="Google Shape;2283;p54"/>
              <p:cNvCxnSpPr/>
              <p:nvPr/>
            </p:nvCxnSpPr>
            <p:spPr>
              <a:xfrm>
                <a:off x="6594875" y="2465800"/>
                <a:ext cx="806400" cy="0"/>
              </a:xfrm>
              <a:prstGeom prst="straightConnector1">
                <a:avLst/>
              </a:prstGeom>
              <a:noFill/>
              <a:ln w="9525" cap="flat" cmpd="sng">
                <a:solidFill>
                  <a:schemeClr val="dk1"/>
                </a:solidFill>
                <a:prstDash val="solid"/>
                <a:round/>
                <a:headEnd type="none" w="med" len="med"/>
                <a:tailEnd type="none" w="med" len="med"/>
              </a:ln>
            </p:spPr>
          </p:cxnSp>
        </p:grpSp>
      </p:grpSp>
      <p:sp>
        <p:nvSpPr>
          <p:cNvPr id="4" name="Google Shape;859;p43">
            <a:extLst>
              <a:ext uri="{FF2B5EF4-FFF2-40B4-BE49-F238E27FC236}">
                <a16:creationId xmlns:a16="http://schemas.microsoft.com/office/drawing/2014/main" id="{D2D59A10-AD51-75AB-B552-2B4485E14592}"/>
              </a:ext>
            </a:extLst>
          </p:cNvPr>
          <p:cNvSpPr txBox="1">
            <a:spLocks/>
          </p:cNvSpPr>
          <p:nvPr/>
        </p:nvSpPr>
        <p:spPr>
          <a:xfrm>
            <a:off x="1400100" y="500118"/>
            <a:ext cx="63438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Raleway Black"/>
              <a:buNone/>
              <a:defRPr sz="2200" b="0" i="0" u="none" strike="noStrike" cap="none">
                <a:solidFill>
                  <a:schemeClr val="dk1"/>
                </a:solidFill>
                <a:latin typeface="Raleway"/>
                <a:ea typeface="Raleway"/>
                <a:cs typeface="Raleway"/>
                <a:sym typeface="Raleway"/>
              </a:defRPr>
            </a:lvl1pPr>
            <a:lvl2pPr marR="0" lvl="1" algn="ctr" rtl="0">
              <a:lnSpc>
                <a:spcPct val="100000"/>
              </a:lnSpc>
              <a:spcBef>
                <a:spcPts val="0"/>
              </a:spcBef>
              <a:spcAft>
                <a:spcPts val="0"/>
              </a:spcAft>
              <a:buClr>
                <a:schemeClr val="dk1"/>
              </a:buClr>
              <a:buSzPts val="2500"/>
              <a:buFont typeface="Raleway Black"/>
              <a:buNone/>
              <a:defRPr sz="2500" b="0" i="0" u="none" strike="noStrike" cap="none">
                <a:solidFill>
                  <a:schemeClr val="dk1"/>
                </a:solidFill>
                <a:latin typeface="Raleway Black"/>
                <a:ea typeface="Raleway Black"/>
                <a:cs typeface="Raleway Black"/>
                <a:sym typeface="Raleway Black"/>
              </a:defRPr>
            </a:lvl2pPr>
            <a:lvl3pPr marR="0" lvl="2" algn="ctr" rtl="0">
              <a:lnSpc>
                <a:spcPct val="100000"/>
              </a:lnSpc>
              <a:spcBef>
                <a:spcPts val="0"/>
              </a:spcBef>
              <a:spcAft>
                <a:spcPts val="0"/>
              </a:spcAft>
              <a:buClr>
                <a:schemeClr val="dk1"/>
              </a:buClr>
              <a:buSzPts val="2500"/>
              <a:buFont typeface="Raleway Black"/>
              <a:buNone/>
              <a:defRPr sz="2500" b="0" i="0" u="none" strike="noStrike" cap="none">
                <a:solidFill>
                  <a:schemeClr val="dk1"/>
                </a:solidFill>
                <a:latin typeface="Raleway Black"/>
                <a:ea typeface="Raleway Black"/>
                <a:cs typeface="Raleway Black"/>
                <a:sym typeface="Raleway Black"/>
              </a:defRPr>
            </a:lvl3pPr>
            <a:lvl4pPr marR="0" lvl="3" algn="ctr" rtl="0">
              <a:lnSpc>
                <a:spcPct val="100000"/>
              </a:lnSpc>
              <a:spcBef>
                <a:spcPts val="0"/>
              </a:spcBef>
              <a:spcAft>
                <a:spcPts val="0"/>
              </a:spcAft>
              <a:buClr>
                <a:schemeClr val="dk1"/>
              </a:buClr>
              <a:buSzPts val="2500"/>
              <a:buFont typeface="Raleway Black"/>
              <a:buNone/>
              <a:defRPr sz="2500" b="0" i="0" u="none" strike="noStrike" cap="none">
                <a:solidFill>
                  <a:schemeClr val="dk1"/>
                </a:solidFill>
                <a:latin typeface="Raleway Black"/>
                <a:ea typeface="Raleway Black"/>
                <a:cs typeface="Raleway Black"/>
                <a:sym typeface="Raleway Black"/>
              </a:defRPr>
            </a:lvl4pPr>
            <a:lvl5pPr marR="0" lvl="4" algn="ctr" rtl="0">
              <a:lnSpc>
                <a:spcPct val="100000"/>
              </a:lnSpc>
              <a:spcBef>
                <a:spcPts val="0"/>
              </a:spcBef>
              <a:spcAft>
                <a:spcPts val="0"/>
              </a:spcAft>
              <a:buClr>
                <a:schemeClr val="dk1"/>
              </a:buClr>
              <a:buSzPts val="2500"/>
              <a:buFont typeface="Raleway Black"/>
              <a:buNone/>
              <a:defRPr sz="2500" b="0" i="0" u="none" strike="noStrike" cap="none">
                <a:solidFill>
                  <a:schemeClr val="dk1"/>
                </a:solidFill>
                <a:latin typeface="Raleway Black"/>
                <a:ea typeface="Raleway Black"/>
                <a:cs typeface="Raleway Black"/>
                <a:sym typeface="Raleway Black"/>
              </a:defRPr>
            </a:lvl5pPr>
            <a:lvl6pPr marR="0" lvl="5" algn="ctr" rtl="0">
              <a:lnSpc>
                <a:spcPct val="100000"/>
              </a:lnSpc>
              <a:spcBef>
                <a:spcPts val="0"/>
              </a:spcBef>
              <a:spcAft>
                <a:spcPts val="0"/>
              </a:spcAft>
              <a:buClr>
                <a:schemeClr val="dk1"/>
              </a:buClr>
              <a:buSzPts val="2500"/>
              <a:buFont typeface="Raleway Black"/>
              <a:buNone/>
              <a:defRPr sz="2500" b="0" i="0" u="none" strike="noStrike" cap="none">
                <a:solidFill>
                  <a:schemeClr val="dk1"/>
                </a:solidFill>
                <a:latin typeface="Raleway Black"/>
                <a:ea typeface="Raleway Black"/>
                <a:cs typeface="Raleway Black"/>
                <a:sym typeface="Raleway Black"/>
              </a:defRPr>
            </a:lvl6pPr>
            <a:lvl7pPr marR="0" lvl="6" algn="ctr" rtl="0">
              <a:lnSpc>
                <a:spcPct val="100000"/>
              </a:lnSpc>
              <a:spcBef>
                <a:spcPts val="0"/>
              </a:spcBef>
              <a:spcAft>
                <a:spcPts val="0"/>
              </a:spcAft>
              <a:buClr>
                <a:schemeClr val="dk1"/>
              </a:buClr>
              <a:buSzPts val="2500"/>
              <a:buFont typeface="Raleway Black"/>
              <a:buNone/>
              <a:defRPr sz="2500" b="0" i="0" u="none" strike="noStrike" cap="none">
                <a:solidFill>
                  <a:schemeClr val="dk1"/>
                </a:solidFill>
                <a:latin typeface="Raleway Black"/>
                <a:ea typeface="Raleway Black"/>
                <a:cs typeface="Raleway Black"/>
                <a:sym typeface="Raleway Black"/>
              </a:defRPr>
            </a:lvl7pPr>
            <a:lvl8pPr marR="0" lvl="7" algn="ctr" rtl="0">
              <a:lnSpc>
                <a:spcPct val="100000"/>
              </a:lnSpc>
              <a:spcBef>
                <a:spcPts val="0"/>
              </a:spcBef>
              <a:spcAft>
                <a:spcPts val="0"/>
              </a:spcAft>
              <a:buClr>
                <a:schemeClr val="dk1"/>
              </a:buClr>
              <a:buSzPts val="2500"/>
              <a:buFont typeface="Raleway Black"/>
              <a:buNone/>
              <a:defRPr sz="2500" b="0" i="0" u="none" strike="noStrike" cap="none">
                <a:solidFill>
                  <a:schemeClr val="dk1"/>
                </a:solidFill>
                <a:latin typeface="Raleway Black"/>
                <a:ea typeface="Raleway Black"/>
                <a:cs typeface="Raleway Black"/>
                <a:sym typeface="Raleway Black"/>
              </a:defRPr>
            </a:lvl8pPr>
            <a:lvl9pPr marR="0" lvl="8" algn="ctr" rtl="0">
              <a:lnSpc>
                <a:spcPct val="100000"/>
              </a:lnSpc>
              <a:spcBef>
                <a:spcPts val="0"/>
              </a:spcBef>
              <a:spcAft>
                <a:spcPts val="0"/>
              </a:spcAft>
              <a:buClr>
                <a:schemeClr val="dk1"/>
              </a:buClr>
              <a:buSzPts val="2500"/>
              <a:buFont typeface="Raleway Black"/>
              <a:buNone/>
              <a:defRPr sz="2500" b="0" i="0" u="none" strike="noStrike" cap="none">
                <a:solidFill>
                  <a:schemeClr val="dk1"/>
                </a:solidFill>
                <a:latin typeface="Raleway Black"/>
                <a:ea typeface="Raleway Black"/>
                <a:cs typeface="Raleway Black"/>
                <a:sym typeface="Raleway Black"/>
              </a:defRPr>
            </a:lvl9pPr>
          </a:lstStyle>
          <a:p>
            <a:r>
              <a:rPr lang="ar-SA" sz="2800" b="1" dirty="0">
                <a:solidFill>
                  <a:schemeClr val="accent1">
                    <a:lumMod val="75000"/>
                  </a:schemeClr>
                </a:solidFill>
                <a:cs typeface="+mj-cs"/>
              </a:rPr>
              <a:t>علاقة تقنية النانو بصناعة المعالجات الدقيقة</a:t>
            </a:r>
          </a:p>
        </p:txBody>
      </p:sp>
      <p:sp>
        <p:nvSpPr>
          <p:cNvPr id="9" name="Google Shape;3471;p67">
            <a:extLst>
              <a:ext uri="{FF2B5EF4-FFF2-40B4-BE49-F238E27FC236}">
                <a16:creationId xmlns:a16="http://schemas.microsoft.com/office/drawing/2014/main" id="{58342017-B212-FC68-98C7-35FB19972020}"/>
              </a:ext>
            </a:extLst>
          </p:cNvPr>
          <p:cNvSpPr txBox="1">
            <a:spLocks/>
          </p:cNvSpPr>
          <p:nvPr/>
        </p:nvSpPr>
        <p:spPr>
          <a:xfrm>
            <a:off x="3632798" y="1298554"/>
            <a:ext cx="4115233" cy="112821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lgn="justLow" rtl="1">
              <a:lnSpc>
                <a:spcPct val="150000"/>
              </a:lnSpc>
              <a:buSzPts val="1100"/>
              <a:buFont typeface="Arial"/>
              <a:buNone/>
            </a:pPr>
            <a:r>
              <a:rPr lang="ar-SA" sz="1400" dirty="0">
                <a:cs typeface="+mj-cs"/>
              </a:rPr>
              <a:t>بدأ ارتباط تقنية النانو بالإلكترونيات الدقيقة مع تصغير الترانزستورات.</a:t>
            </a:r>
            <a:br>
              <a:rPr lang="ar-SA" sz="1400" dirty="0">
                <a:cs typeface="+mj-cs"/>
              </a:rPr>
            </a:br>
            <a:r>
              <a:rPr lang="ar-SA" sz="1400" dirty="0">
                <a:cs typeface="+mj-cs"/>
              </a:rPr>
              <a:t>تقنيات مثل </a:t>
            </a:r>
            <a:r>
              <a:rPr lang="en-US" sz="1400" dirty="0">
                <a:cs typeface="+mj-cs"/>
              </a:rPr>
              <a:t> </a:t>
            </a:r>
            <a:r>
              <a:rPr lang="en-US" sz="1400" b="1" dirty="0" err="1">
                <a:cs typeface="+mj-cs"/>
              </a:rPr>
              <a:t>FinFET</a:t>
            </a:r>
            <a:r>
              <a:rPr lang="en-US" sz="1400" dirty="0">
                <a:cs typeface="+mj-cs"/>
              </a:rPr>
              <a:t> </a:t>
            </a:r>
            <a:r>
              <a:rPr lang="ar-SA" sz="1400" dirty="0">
                <a:cs typeface="+mj-cs"/>
              </a:rPr>
              <a:t>و</a:t>
            </a:r>
            <a:r>
              <a:rPr lang="en-US" sz="1400" dirty="0">
                <a:cs typeface="+mj-cs"/>
              </a:rPr>
              <a:t> </a:t>
            </a:r>
            <a:r>
              <a:rPr lang="en-US" sz="1400" b="1" dirty="0">
                <a:cs typeface="+mj-cs"/>
              </a:rPr>
              <a:t>GAAFET</a:t>
            </a:r>
            <a:r>
              <a:rPr lang="en-US" sz="1400" dirty="0">
                <a:cs typeface="+mj-cs"/>
              </a:rPr>
              <a:t> </a:t>
            </a:r>
            <a:r>
              <a:rPr lang="ar-SA" sz="1400" dirty="0">
                <a:cs typeface="+mj-cs"/>
              </a:rPr>
              <a:t>مكّنت من تحسين التحكم بالبوابة وتقليل التسرب، وهي تتطلب دقة نانوية فائقة</a:t>
            </a:r>
            <a:endParaRPr lang="en-US" sz="1400" dirty="0">
              <a:cs typeface="+mj-cs"/>
            </a:endParaRPr>
          </a:p>
        </p:txBody>
      </p:sp>
      <p:grpSp>
        <p:nvGrpSpPr>
          <p:cNvPr id="21" name="Google Shape;3206;p64">
            <a:extLst>
              <a:ext uri="{FF2B5EF4-FFF2-40B4-BE49-F238E27FC236}">
                <a16:creationId xmlns:a16="http://schemas.microsoft.com/office/drawing/2014/main" id="{7A532BC8-7A40-E70D-8DDD-F6691F14039E}"/>
              </a:ext>
            </a:extLst>
          </p:cNvPr>
          <p:cNvGrpSpPr/>
          <p:nvPr/>
        </p:nvGrpSpPr>
        <p:grpSpPr>
          <a:xfrm>
            <a:off x="964696" y="1182854"/>
            <a:ext cx="2488892" cy="1610100"/>
            <a:chOff x="1404213" y="1355597"/>
            <a:chExt cx="2488892" cy="1610100"/>
          </a:xfrm>
        </p:grpSpPr>
        <p:grpSp>
          <p:nvGrpSpPr>
            <p:cNvPr id="22" name="Google Shape;3207;p64">
              <a:extLst>
                <a:ext uri="{FF2B5EF4-FFF2-40B4-BE49-F238E27FC236}">
                  <a16:creationId xmlns:a16="http://schemas.microsoft.com/office/drawing/2014/main" id="{2CEE815C-62D4-0D2A-D415-77E2EC033C11}"/>
                </a:ext>
              </a:extLst>
            </p:cNvPr>
            <p:cNvGrpSpPr/>
            <p:nvPr/>
          </p:nvGrpSpPr>
          <p:grpSpPr>
            <a:xfrm>
              <a:off x="1404213" y="1471297"/>
              <a:ext cx="2328270" cy="1494400"/>
              <a:chOff x="1400088" y="1471297"/>
              <a:chExt cx="2328270" cy="1494400"/>
            </a:xfrm>
          </p:grpSpPr>
          <p:sp>
            <p:nvSpPr>
              <p:cNvPr id="29" name="Google Shape;3208;p64">
                <a:extLst>
                  <a:ext uri="{FF2B5EF4-FFF2-40B4-BE49-F238E27FC236}">
                    <a16:creationId xmlns:a16="http://schemas.microsoft.com/office/drawing/2014/main" id="{9D7E3994-B701-09B5-C43C-78F889EDF710}"/>
                  </a:ext>
                </a:extLst>
              </p:cNvPr>
              <p:cNvSpPr/>
              <p:nvPr/>
            </p:nvSpPr>
            <p:spPr>
              <a:xfrm>
                <a:off x="1400088" y="1471297"/>
                <a:ext cx="2328235" cy="183095"/>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3209;p64">
                <a:extLst>
                  <a:ext uri="{FF2B5EF4-FFF2-40B4-BE49-F238E27FC236}">
                    <a16:creationId xmlns:a16="http://schemas.microsoft.com/office/drawing/2014/main" id="{A3FEA119-0790-B637-AFC4-5A4BCB8078A1}"/>
                  </a:ext>
                </a:extLst>
              </p:cNvPr>
              <p:cNvGrpSpPr/>
              <p:nvPr/>
            </p:nvGrpSpPr>
            <p:grpSpPr>
              <a:xfrm>
                <a:off x="3593633" y="1527770"/>
                <a:ext cx="67419" cy="64703"/>
                <a:chOff x="4506223" y="3089965"/>
                <a:chExt cx="71049" cy="68188"/>
              </a:xfrm>
            </p:grpSpPr>
            <p:sp>
              <p:nvSpPr>
                <p:cNvPr id="32" name="Google Shape;3210;p64">
                  <a:extLst>
                    <a:ext uri="{FF2B5EF4-FFF2-40B4-BE49-F238E27FC236}">
                      <a16:creationId xmlns:a16="http://schemas.microsoft.com/office/drawing/2014/main" id="{4F02E226-CD82-B3EC-28D2-15E802963C08}"/>
                    </a:ext>
                  </a:extLst>
                </p:cNvPr>
                <p:cNvSpPr/>
                <p:nvPr/>
              </p:nvSpPr>
              <p:spPr>
                <a:xfrm>
                  <a:off x="4506223" y="3089965"/>
                  <a:ext cx="71049" cy="68188"/>
                </a:xfrm>
                <a:custGeom>
                  <a:avLst/>
                  <a:gdLst/>
                  <a:ahLst/>
                  <a:cxnLst/>
                  <a:rect l="l" t="t" r="r" b="b"/>
                  <a:pathLst>
                    <a:path w="869" h="834" fill="none" extrusionOk="0">
                      <a:moveTo>
                        <a:pt x="1" y="1"/>
                      </a:moveTo>
                      <a:lnTo>
                        <a:pt x="868" y="833"/>
                      </a:lnTo>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11;p64">
                  <a:extLst>
                    <a:ext uri="{FF2B5EF4-FFF2-40B4-BE49-F238E27FC236}">
                      <a16:creationId xmlns:a16="http://schemas.microsoft.com/office/drawing/2014/main" id="{E2EF440B-FF72-71C3-E520-6E9F53E875AA}"/>
                    </a:ext>
                  </a:extLst>
                </p:cNvPr>
                <p:cNvSpPr/>
                <p:nvPr/>
              </p:nvSpPr>
              <p:spPr>
                <a:xfrm>
                  <a:off x="4506223" y="3089965"/>
                  <a:ext cx="71049" cy="68188"/>
                </a:xfrm>
                <a:custGeom>
                  <a:avLst/>
                  <a:gdLst/>
                  <a:ahLst/>
                  <a:cxnLst/>
                  <a:rect l="l" t="t" r="r" b="b"/>
                  <a:pathLst>
                    <a:path w="869" h="834" fill="none" extrusionOk="0">
                      <a:moveTo>
                        <a:pt x="868" y="1"/>
                      </a:moveTo>
                      <a:lnTo>
                        <a:pt x="1" y="833"/>
                      </a:lnTo>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3212;p64">
                <a:extLst>
                  <a:ext uri="{FF2B5EF4-FFF2-40B4-BE49-F238E27FC236}">
                    <a16:creationId xmlns:a16="http://schemas.microsoft.com/office/drawing/2014/main" id="{40433702-7812-2F3F-3057-99FB5F432312}"/>
                  </a:ext>
                </a:extLst>
              </p:cNvPr>
              <p:cNvSpPr/>
              <p:nvPr/>
            </p:nvSpPr>
            <p:spPr>
              <a:xfrm>
                <a:off x="1400123" y="1654393"/>
                <a:ext cx="2328235" cy="1311305"/>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3213;p64">
              <a:extLst>
                <a:ext uri="{FF2B5EF4-FFF2-40B4-BE49-F238E27FC236}">
                  <a16:creationId xmlns:a16="http://schemas.microsoft.com/office/drawing/2014/main" id="{F162C239-6BA3-97DC-9CB2-407E53855BCD}"/>
                </a:ext>
              </a:extLst>
            </p:cNvPr>
            <p:cNvGrpSpPr/>
            <p:nvPr/>
          </p:nvGrpSpPr>
          <p:grpSpPr>
            <a:xfrm>
              <a:off x="1564813" y="1355597"/>
              <a:ext cx="2328292" cy="1494401"/>
              <a:chOff x="1560688" y="1355597"/>
              <a:chExt cx="2328292" cy="1494401"/>
            </a:xfrm>
          </p:grpSpPr>
          <p:sp>
            <p:nvSpPr>
              <p:cNvPr id="24" name="Google Shape;3214;p64">
                <a:extLst>
                  <a:ext uri="{FF2B5EF4-FFF2-40B4-BE49-F238E27FC236}">
                    <a16:creationId xmlns:a16="http://schemas.microsoft.com/office/drawing/2014/main" id="{3FBD18CE-FEB8-3EDA-C8E9-9B7C6E99C798}"/>
                  </a:ext>
                </a:extLst>
              </p:cNvPr>
              <p:cNvSpPr/>
              <p:nvPr/>
            </p:nvSpPr>
            <p:spPr>
              <a:xfrm>
                <a:off x="1560688" y="1355597"/>
                <a:ext cx="2328256" cy="183094"/>
              </a:xfrm>
              <a:custGeom>
                <a:avLst/>
                <a:gdLst/>
                <a:ahLst/>
                <a:cxnLst/>
                <a:rect l="l" t="t" r="r" b="b"/>
                <a:pathLst>
                  <a:path w="25398" h="2360" extrusionOk="0">
                    <a:moveTo>
                      <a:pt x="1" y="0"/>
                    </a:moveTo>
                    <a:lnTo>
                      <a:pt x="1" y="2359"/>
                    </a:lnTo>
                    <a:lnTo>
                      <a:pt x="25398" y="2359"/>
                    </a:lnTo>
                    <a:lnTo>
                      <a:pt x="25398"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3215;p64">
                <a:extLst>
                  <a:ext uri="{FF2B5EF4-FFF2-40B4-BE49-F238E27FC236}">
                    <a16:creationId xmlns:a16="http://schemas.microsoft.com/office/drawing/2014/main" id="{47A79B39-55F0-B460-FF45-763AAC175240}"/>
                  </a:ext>
                </a:extLst>
              </p:cNvPr>
              <p:cNvGrpSpPr/>
              <p:nvPr/>
            </p:nvGrpSpPr>
            <p:grpSpPr>
              <a:xfrm>
                <a:off x="3754233" y="1412070"/>
                <a:ext cx="67419" cy="64703"/>
                <a:chOff x="4506223" y="3089965"/>
                <a:chExt cx="71049" cy="68188"/>
              </a:xfrm>
            </p:grpSpPr>
            <p:sp>
              <p:nvSpPr>
                <p:cNvPr id="27" name="Google Shape;3216;p64">
                  <a:extLst>
                    <a:ext uri="{FF2B5EF4-FFF2-40B4-BE49-F238E27FC236}">
                      <a16:creationId xmlns:a16="http://schemas.microsoft.com/office/drawing/2014/main" id="{1FE17FFF-2420-0131-F92C-BDDA2ABEFC38}"/>
                    </a:ext>
                  </a:extLst>
                </p:cNvPr>
                <p:cNvSpPr/>
                <p:nvPr/>
              </p:nvSpPr>
              <p:spPr>
                <a:xfrm>
                  <a:off x="4506223" y="3089965"/>
                  <a:ext cx="71049" cy="68188"/>
                </a:xfrm>
                <a:custGeom>
                  <a:avLst/>
                  <a:gdLst/>
                  <a:ahLst/>
                  <a:cxnLst/>
                  <a:rect l="l" t="t" r="r" b="b"/>
                  <a:pathLst>
                    <a:path w="869" h="834" fill="none" extrusionOk="0">
                      <a:moveTo>
                        <a:pt x="1" y="1"/>
                      </a:moveTo>
                      <a:lnTo>
                        <a:pt x="868" y="83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217;p64">
                  <a:extLst>
                    <a:ext uri="{FF2B5EF4-FFF2-40B4-BE49-F238E27FC236}">
                      <a16:creationId xmlns:a16="http://schemas.microsoft.com/office/drawing/2014/main" id="{6D33E059-715B-963D-BB12-F09F371C8AA0}"/>
                    </a:ext>
                  </a:extLst>
                </p:cNvPr>
                <p:cNvSpPr/>
                <p:nvPr/>
              </p:nvSpPr>
              <p:spPr>
                <a:xfrm>
                  <a:off x="4506223" y="3089965"/>
                  <a:ext cx="71049" cy="68188"/>
                </a:xfrm>
                <a:custGeom>
                  <a:avLst/>
                  <a:gdLst/>
                  <a:ahLst/>
                  <a:cxnLst/>
                  <a:rect l="l" t="t" r="r" b="b"/>
                  <a:pathLst>
                    <a:path w="869" h="834" fill="none" extrusionOk="0">
                      <a:moveTo>
                        <a:pt x="868" y="1"/>
                      </a:moveTo>
                      <a:lnTo>
                        <a:pt x="1" y="83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3218;p64">
                <a:extLst>
                  <a:ext uri="{FF2B5EF4-FFF2-40B4-BE49-F238E27FC236}">
                    <a16:creationId xmlns:a16="http://schemas.microsoft.com/office/drawing/2014/main" id="{B9A51496-84CA-EA45-D859-883122DE471A}"/>
                  </a:ext>
                </a:extLst>
              </p:cNvPr>
              <p:cNvSpPr/>
              <p:nvPr/>
            </p:nvSpPr>
            <p:spPr>
              <a:xfrm>
                <a:off x="1560723" y="1538693"/>
                <a:ext cx="2328256" cy="1311305"/>
              </a:xfrm>
              <a:custGeom>
                <a:avLst/>
                <a:gdLst/>
                <a:ahLst/>
                <a:cxnLst/>
                <a:rect l="l" t="t" r="r" b="b"/>
                <a:pathLst>
                  <a:path w="25398" h="2360" extrusionOk="0">
                    <a:moveTo>
                      <a:pt x="1" y="0"/>
                    </a:moveTo>
                    <a:lnTo>
                      <a:pt x="1" y="2359"/>
                    </a:lnTo>
                    <a:lnTo>
                      <a:pt x="25398" y="2359"/>
                    </a:lnTo>
                    <a:lnTo>
                      <a:pt x="2539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4" name="Google Shape;3219;p64">
            <a:extLst>
              <a:ext uri="{FF2B5EF4-FFF2-40B4-BE49-F238E27FC236}">
                <a16:creationId xmlns:a16="http://schemas.microsoft.com/office/drawing/2014/main" id="{0AD25D51-151B-346E-2A87-E5E87FC62130}"/>
              </a:ext>
            </a:extLst>
          </p:cNvPr>
          <p:cNvPicPr preferRelativeResize="0"/>
          <p:nvPr/>
        </p:nvPicPr>
        <p:blipFill>
          <a:blip r:embed="rId5"/>
          <a:srcRect t="10887" b="10887"/>
          <a:stretch/>
        </p:blipFill>
        <p:spPr>
          <a:xfrm>
            <a:off x="1267413" y="1395337"/>
            <a:ext cx="2044051" cy="1176413"/>
          </a:xfrm>
          <a:prstGeom prst="rect">
            <a:avLst/>
          </a:prstGeom>
          <a:noFill/>
          <a:ln w="9525" cap="flat" cmpd="sng">
            <a:solidFill>
              <a:schemeClr val="dk1"/>
            </a:solidFill>
            <a:prstDash val="solid"/>
            <a:round/>
            <a:headEnd type="none" w="sm" len="sm"/>
            <a:tailEnd type="none" w="sm" len="sm"/>
          </a:ln>
        </p:spPr>
      </p:pic>
      <p:grpSp>
        <p:nvGrpSpPr>
          <p:cNvPr id="35" name="Google Shape;3206;p64">
            <a:extLst>
              <a:ext uri="{FF2B5EF4-FFF2-40B4-BE49-F238E27FC236}">
                <a16:creationId xmlns:a16="http://schemas.microsoft.com/office/drawing/2014/main" id="{8A8E3B76-ED3A-BC82-4DFB-DD7ECEF4DB14}"/>
              </a:ext>
            </a:extLst>
          </p:cNvPr>
          <p:cNvGrpSpPr/>
          <p:nvPr/>
        </p:nvGrpSpPr>
        <p:grpSpPr>
          <a:xfrm>
            <a:off x="979210" y="2970377"/>
            <a:ext cx="2488892" cy="1610100"/>
            <a:chOff x="1404213" y="1355597"/>
            <a:chExt cx="2488892" cy="1610100"/>
          </a:xfrm>
        </p:grpSpPr>
        <p:grpSp>
          <p:nvGrpSpPr>
            <p:cNvPr id="36" name="Google Shape;3207;p64">
              <a:extLst>
                <a:ext uri="{FF2B5EF4-FFF2-40B4-BE49-F238E27FC236}">
                  <a16:creationId xmlns:a16="http://schemas.microsoft.com/office/drawing/2014/main" id="{C1933829-5FFD-5879-EE13-9613CE80CF59}"/>
                </a:ext>
              </a:extLst>
            </p:cNvPr>
            <p:cNvGrpSpPr/>
            <p:nvPr/>
          </p:nvGrpSpPr>
          <p:grpSpPr>
            <a:xfrm>
              <a:off x="1404213" y="1471297"/>
              <a:ext cx="2328270" cy="1494400"/>
              <a:chOff x="1400088" y="1471297"/>
              <a:chExt cx="2328270" cy="1494400"/>
            </a:xfrm>
          </p:grpSpPr>
          <p:sp>
            <p:nvSpPr>
              <p:cNvPr id="43" name="Google Shape;3208;p64">
                <a:extLst>
                  <a:ext uri="{FF2B5EF4-FFF2-40B4-BE49-F238E27FC236}">
                    <a16:creationId xmlns:a16="http://schemas.microsoft.com/office/drawing/2014/main" id="{82BA432E-5FEE-0BFA-D9E6-E2940097E4C9}"/>
                  </a:ext>
                </a:extLst>
              </p:cNvPr>
              <p:cNvSpPr/>
              <p:nvPr/>
            </p:nvSpPr>
            <p:spPr>
              <a:xfrm>
                <a:off x="1400088" y="1471297"/>
                <a:ext cx="2328235" cy="183095"/>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3209;p64">
                <a:extLst>
                  <a:ext uri="{FF2B5EF4-FFF2-40B4-BE49-F238E27FC236}">
                    <a16:creationId xmlns:a16="http://schemas.microsoft.com/office/drawing/2014/main" id="{C1DE6195-E8F0-BF7E-144D-ADF5B8FE1865}"/>
                  </a:ext>
                </a:extLst>
              </p:cNvPr>
              <p:cNvGrpSpPr/>
              <p:nvPr/>
            </p:nvGrpSpPr>
            <p:grpSpPr>
              <a:xfrm>
                <a:off x="3593633" y="1527770"/>
                <a:ext cx="67419" cy="64703"/>
                <a:chOff x="4506223" y="3089965"/>
                <a:chExt cx="71049" cy="68188"/>
              </a:xfrm>
            </p:grpSpPr>
            <p:sp>
              <p:nvSpPr>
                <p:cNvPr id="46" name="Google Shape;3210;p64">
                  <a:extLst>
                    <a:ext uri="{FF2B5EF4-FFF2-40B4-BE49-F238E27FC236}">
                      <a16:creationId xmlns:a16="http://schemas.microsoft.com/office/drawing/2014/main" id="{33BA0384-8E67-2B23-BD7E-35173E6370B2}"/>
                    </a:ext>
                  </a:extLst>
                </p:cNvPr>
                <p:cNvSpPr/>
                <p:nvPr/>
              </p:nvSpPr>
              <p:spPr>
                <a:xfrm>
                  <a:off x="4506223" y="3089965"/>
                  <a:ext cx="71049" cy="68188"/>
                </a:xfrm>
                <a:custGeom>
                  <a:avLst/>
                  <a:gdLst/>
                  <a:ahLst/>
                  <a:cxnLst/>
                  <a:rect l="l" t="t" r="r" b="b"/>
                  <a:pathLst>
                    <a:path w="869" h="834" fill="none" extrusionOk="0">
                      <a:moveTo>
                        <a:pt x="1" y="1"/>
                      </a:moveTo>
                      <a:lnTo>
                        <a:pt x="868" y="833"/>
                      </a:lnTo>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211;p64">
                  <a:extLst>
                    <a:ext uri="{FF2B5EF4-FFF2-40B4-BE49-F238E27FC236}">
                      <a16:creationId xmlns:a16="http://schemas.microsoft.com/office/drawing/2014/main" id="{220977E5-3EE8-F04B-C45A-32A84F970DE0}"/>
                    </a:ext>
                  </a:extLst>
                </p:cNvPr>
                <p:cNvSpPr/>
                <p:nvPr/>
              </p:nvSpPr>
              <p:spPr>
                <a:xfrm>
                  <a:off x="4506223" y="3089965"/>
                  <a:ext cx="71049" cy="68188"/>
                </a:xfrm>
                <a:custGeom>
                  <a:avLst/>
                  <a:gdLst/>
                  <a:ahLst/>
                  <a:cxnLst/>
                  <a:rect l="l" t="t" r="r" b="b"/>
                  <a:pathLst>
                    <a:path w="869" h="834" fill="none" extrusionOk="0">
                      <a:moveTo>
                        <a:pt x="868" y="1"/>
                      </a:moveTo>
                      <a:lnTo>
                        <a:pt x="1" y="833"/>
                      </a:lnTo>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3212;p64">
                <a:extLst>
                  <a:ext uri="{FF2B5EF4-FFF2-40B4-BE49-F238E27FC236}">
                    <a16:creationId xmlns:a16="http://schemas.microsoft.com/office/drawing/2014/main" id="{0CE233B8-E83F-6341-5174-56C15B0ACA9E}"/>
                  </a:ext>
                </a:extLst>
              </p:cNvPr>
              <p:cNvSpPr/>
              <p:nvPr/>
            </p:nvSpPr>
            <p:spPr>
              <a:xfrm>
                <a:off x="1400123" y="1654393"/>
                <a:ext cx="2328235" cy="1311305"/>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213;p64">
              <a:extLst>
                <a:ext uri="{FF2B5EF4-FFF2-40B4-BE49-F238E27FC236}">
                  <a16:creationId xmlns:a16="http://schemas.microsoft.com/office/drawing/2014/main" id="{00A41BCC-201D-A4EB-D360-A8676E22DE48}"/>
                </a:ext>
              </a:extLst>
            </p:cNvPr>
            <p:cNvGrpSpPr/>
            <p:nvPr/>
          </p:nvGrpSpPr>
          <p:grpSpPr>
            <a:xfrm>
              <a:off x="1564813" y="1355597"/>
              <a:ext cx="2328292" cy="1494401"/>
              <a:chOff x="1560688" y="1355597"/>
              <a:chExt cx="2328292" cy="1494401"/>
            </a:xfrm>
          </p:grpSpPr>
          <p:sp>
            <p:nvSpPr>
              <p:cNvPr id="38" name="Google Shape;3214;p64">
                <a:extLst>
                  <a:ext uri="{FF2B5EF4-FFF2-40B4-BE49-F238E27FC236}">
                    <a16:creationId xmlns:a16="http://schemas.microsoft.com/office/drawing/2014/main" id="{16384D5F-FD6F-CC6D-167F-CBFDA0924746}"/>
                  </a:ext>
                </a:extLst>
              </p:cNvPr>
              <p:cNvSpPr/>
              <p:nvPr/>
            </p:nvSpPr>
            <p:spPr>
              <a:xfrm>
                <a:off x="1560688" y="1355597"/>
                <a:ext cx="2328256" cy="183094"/>
              </a:xfrm>
              <a:custGeom>
                <a:avLst/>
                <a:gdLst/>
                <a:ahLst/>
                <a:cxnLst/>
                <a:rect l="l" t="t" r="r" b="b"/>
                <a:pathLst>
                  <a:path w="25398" h="2360" extrusionOk="0">
                    <a:moveTo>
                      <a:pt x="1" y="0"/>
                    </a:moveTo>
                    <a:lnTo>
                      <a:pt x="1" y="2359"/>
                    </a:lnTo>
                    <a:lnTo>
                      <a:pt x="25398" y="2359"/>
                    </a:lnTo>
                    <a:lnTo>
                      <a:pt x="25398"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215;p64">
                <a:extLst>
                  <a:ext uri="{FF2B5EF4-FFF2-40B4-BE49-F238E27FC236}">
                    <a16:creationId xmlns:a16="http://schemas.microsoft.com/office/drawing/2014/main" id="{9D992480-A418-9996-0848-59B60C6EC602}"/>
                  </a:ext>
                </a:extLst>
              </p:cNvPr>
              <p:cNvGrpSpPr/>
              <p:nvPr/>
            </p:nvGrpSpPr>
            <p:grpSpPr>
              <a:xfrm>
                <a:off x="3754233" y="1412070"/>
                <a:ext cx="67419" cy="64703"/>
                <a:chOff x="4506223" y="3089965"/>
                <a:chExt cx="71049" cy="68188"/>
              </a:xfrm>
            </p:grpSpPr>
            <p:sp>
              <p:nvSpPr>
                <p:cNvPr id="41" name="Google Shape;3216;p64">
                  <a:extLst>
                    <a:ext uri="{FF2B5EF4-FFF2-40B4-BE49-F238E27FC236}">
                      <a16:creationId xmlns:a16="http://schemas.microsoft.com/office/drawing/2014/main" id="{FBAA8D50-E757-A94F-55E7-7FAD33A7CC7F}"/>
                    </a:ext>
                  </a:extLst>
                </p:cNvPr>
                <p:cNvSpPr/>
                <p:nvPr/>
              </p:nvSpPr>
              <p:spPr>
                <a:xfrm>
                  <a:off x="4506223" y="3089965"/>
                  <a:ext cx="71049" cy="68188"/>
                </a:xfrm>
                <a:custGeom>
                  <a:avLst/>
                  <a:gdLst/>
                  <a:ahLst/>
                  <a:cxnLst/>
                  <a:rect l="l" t="t" r="r" b="b"/>
                  <a:pathLst>
                    <a:path w="869" h="834" fill="none" extrusionOk="0">
                      <a:moveTo>
                        <a:pt x="1" y="1"/>
                      </a:moveTo>
                      <a:lnTo>
                        <a:pt x="868" y="83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217;p64">
                  <a:extLst>
                    <a:ext uri="{FF2B5EF4-FFF2-40B4-BE49-F238E27FC236}">
                      <a16:creationId xmlns:a16="http://schemas.microsoft.com/office/drawing/2014/main" id="{F9400212-0ED6-DF3A-5C9C-247077E5FA49}"/>
                    </a:ext>
                  </a:extLst>
                </p:cNvPr>
                <p:cNvSpPr/>
                <p:nvPr/>
              </p:nvSpPr>
              <p:spPr>
                <a:xfrm>
                  <a:off x="4506223" y="3089965"/>
                  <a:ext cx="71049" cy="68188"/>
                </a:xfrm>
                <a:custGeom>
                  <a:avLst/>
                  <a:gdLst/>
                  <a:ahLst/>
                  <a:cxnLst/>
                  <a:rect l="l" t="t" r="r" b="b"/>
                  <a:pathLst>
                    <a:path w="869" h="834" fill="none" extrusionOk="0">
                      <a:moveTo>
                        <a:pt x="868" y="1"/>
                      </a:moveTo>
                      <a:lnTo>
                        <a:pt x="1" y="83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3218;p64">
                <a:extLst>
                  <a:ext uri="{FF2B5EF4-FFF2-40B4-BE49-F238E27FC236}">
                    <a16:creationId xmlns:a16="http://schemas.microsoft.com/office/drawing/2014/main" id="{EB31A712-4F92-2565-8429-B9F7502F2735}"/>
                  </a:ext>
                </a:extLst>
              </p:cNvPr>
              <p:cNvSpPr/>
              <p:nvPr/>
            </p:nvSpPr>
            <p:spPr>
              <a:xfrm>
                <a:off x="1560723" y="1538693"/>
                <a:ext cx="2328256" cy="1311305"/>
              </a:xfrm>
              <a:custGeom>
                <a:avLst/>
                <a:gdLst/>
                <a:ahLst/>
                <a:cxnLst/>
                <a:rect l="l" t="t" r="r" b="b"/>
                <a:pathLst>
                  <a:path w="25398" h="2360" extrusionOk="0">
                    <a:moveTo>
                      <a:pt x="1" y="0"/>
                    </a:moveTo>
                    <a:lnTo>
                      <a:pt x="1" y="2359"/>
                    </a:lnTo>
                    <a:lnTo>
                      <a:pt x="25398" y="2359"/>
                    </a:lnTo>
                    <a:lnTo>
                      <a:pt x="2539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8" name="Google Shape;3219;p64">
            <a:extLst>
              <a:ext uri="{FF2B5EF4-FFF2-40B4-BE49-F238E27FC236}">
                <a16:creationId xmlns:a16="http://schemas.microsoft.com/office/drawing/2014/main" id="{0E20AF38-1C13-576E-1BAF-8C24A7DA7C36}"/>
              </a:ext>
            </a:extLst>
          </p:cNvPr>
          <p:cNvPicPr preferRelativeResize="0"/>
          <p:nvPr/>
        </p:nvPicPr>
        <p:blipFill>
          <a:blip r:embed="rId6"/>
          <a:srcRect t="3433" b="3433"/>
          <a:stretch/>
        </p:blipFill>
        <p:spPr>
          <a:xfrm>
            <a:off x="1281927" y="3274167"/>
            <a:ext cx="2044051" cy="1069907"/>
          </a:xfrm>
          <a:prstGeom prst="rect">
            <a:avLst/>
          </a:prstGeom>
          <a:noFill/>
          <a:ln w="9525" cap="flat" cmpd="sng">
            <a:solidFill>
              <a:schemeClr val="dk1"/>
            </a:solidFill>
            <a:prstDash val="solid"/>
            <a:round/>
            <a:headEnd type="none" w="sm" len="sm"/>
            <a:tailEnd type="none" w="sm" len="sm"/>
          </a:ln>
        </p:spPr>
      </p:pic>
      <p:sp>
        <p:nvSpPr>
          <p:cNvPr id="50" name="Google Shape;3222;p64">
            <a:extLst>
              <a:ext uri="{FF2B5EF4-FFF2-40B4-BE49-F238E27FC236}">
                <a16:creationId xmlns:a16="http://schemas.microsoft.com/office/drawing/2014/main" id="{6AA4090B-7DD5-8B79-10CC-79486B8C9666}"/>
              </a:ext>
            </a:extLst>
          </p:cNvPr>
          <p:cNvSpPr txBox="1">
            <a:spLocks/>
          </p:cNvSpPr>
          <p:nvPr/>
        </p:nvSpPr>
        <p:spPr>
          <a:xfrm>
            <a:off x="4846792" y="3210985"/>
            <a:ext cx="2907600" cy="34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100"/>
              <a:buFont typeface="DM Sans"/>
              <a:buNone/>
              <a:defRPr sz="1100" b="0" i="0" u="none" strike="noStrike" cap="none">
                <a:solidFill>
                  <a:schemeClr val="dk1"/>
                </a:solidFill>
                <a:latin typeface="DM Sans"/>
                <a:ea typeface="DM Sans"/>
                <a:cs typeface="DM Sans"/>
                <a:sym typeface="DM Sans"/>
              </a:defRPr>
            </a:lvl1pPr>
            <a:lvl2pPr marL="914400" marR="0" lvl="1" indent="-317500" algn="r" rtl="0">
              <a:lnSpc>
                <a:spcPct val="115000"/>
              </a:lnSpc>
              <a:spcBef>
                <a:spcPts val="0"/>
              </a:spcBef>
              <a:spcAft>
                <a:spcPts val="0"/>
              </a:spcAft>
              <a:buClr>
                <a:schemeClr val="dk1"/>
              </a:buClr>
              <a:buSzPts val="1100"/>
              <a:buFont typeface="DM Sans"/>
              <a:buNone/>
              <a:defRPr sz="1100" b="0" i="0" u="none" strike="noStrike" cap="none">
                <a:solidFill>
                  <a:schemeClr val="dk1"/>
                </a:solidFill>
                <a:latin typeface="DM Sans"/>
                <a:ea typeface="DM Sans"/>
                <a:cs typeface="DM Sans"/>
                <a:sym typeface="DM Sans"/>
              </a:defRPr>
            </a:lvl2pPr>
            <a:lvl3pPr marL="1371600" marR="0" lvl="2" indent="-317500" algn="r" rtl="0">
              <a:lnSpc>
                <a:spcPct val="115000"/>
              </a:lnSpc>
              <a:spcBef>
                <a:spcPts val="0"/>
              </a:spcBef>
              <a:spcAft>
                <a:spcPts val="0"/>
              </a:spcAft>
              <a:buClr>
                <a:schemeClr val="dk1"/>
              </a:buClr>
              <a:buSzPts val="1100"/>
              <a:buFont typeface="DM Sans"/>
              <a:buNone/>
              <a:defRPr sz="1100" b="0" i="0" u="none" strike="noStrike" cap="none">
                <a:solidFill>
                  <a:schemeClr val="dk1"/>
                </a:solidFill>
                <a:latin typeface="DM Sans"/>
                <a:ea typeface="DM Sans"/>
                <a:cs typeface="DM Sans"/>
                <a:sym typeface="DM Sans"/>
              </a:defRPr>
            </a:lvl3pPr>
            <a:lvl4pPr marL="1828800" marR="0" lvl="3" indent="-317500" algn="r" rtl="0">
              <a:lnSpc>
                <a:spcPct val="115000"/>
              </a:lnSpc>
              <a:spcBef>
                <a:spcPts val="0"/>
              </a:spcBef>
              <a:spcAft>
                <a:spcPts val="0"/>
              </a:spcAft>
              <a:buClr>
                <a:schemeClr val="dk1"/>
              </a:buClr>
              <a:buSzPts val="1100"/>
              <a:buFont typeface="DM Sans"/>
              <a:buNone/>
              <a:defRPr sz="1100" b="0" i="0" u="none" strike="noStrike" cap="none">
                <a:solidFill>
                  <a:schemeClr val="dk1"/>
                </a:solidFill>
                <a:latin typeface="DM Sans"/>
                <a:ea typeface="DM Sans"/>
                <a:cs typeface="DM Sans"/>
                <a:sym typeface="DM Sans"/>
              </a:defRPr>
            </a:lvl4pPr>
            <a:lvl5pPr marL="2286000" marR="0" lvl="4" indent="-317500" algn="r" rtl="0">
              <a:lnSpc>
                <a:spcPct val="115000"/>
              </a:lnSpc>
              <a:spcBef>
                <a:spcPts val="0"/>
              </a:spcBef>
              <a:spcAft>
                <a:spcPts val="0"/>
              </a:spcAft>
              <a:buClr>
                <a:schemeClr val="dk1"/>
              </a:buClr>
              <a:buSzPts val="1100"/>
              <a:buFont typeface="DM Sans"/>
              <a:buNone/>
              <a:defRPr sz="1100" b="0" i="0" u="none" strike="noStrike" cap="none">
                <a:solidFill>
                  <a:schemeClr val="dk1"/>
                </a:solidFill>
                <a:latin typeface="DM Sans"/>
                <a:ea typeface="DM Sans"/>
                <a:cs typeface="DM Sans"/>
                <a:sym typeface="DM Sans"/>
              </a:defRPr>
            </a:lvl5pPr>
            <a:lvl6pPr marL="2743200" marR="0" lvl="5" indent="-317500" algn="r" rtl="0">
              <a:lnSpc>
                <a:spcPct val="115000"/>
              </a:lnSpc>
              <a:spcBef>
                <a:spcPts val="0"/>
              </a:spcBef>
              <a:spcAft>
                <a:spcPts val="0"/>
              </a:spcAft>
              <a:buClr>
                <a:schemeClr val="dk1"/>
              </a:buClr>
              <a:buSzPts val="1100"/>
              <a:buFont typeface="DM Sans"/>
              <a:buNone/>
              <a:defRPr sz="1100" b="0" i="0" u="none" strike="noStrike" cap="none">
                <a:solidFill>
                  <a:schemeClr val="dk1"/>
                </a:solidFill>
                <a:latin typeface="DM Sans"/>
                <a:ea typeface="DM Sans"/>
                <a:cs typeface="DM Sans"/>
                <a:sym typeface="DM Sans"/>
              </a:defRPr>
            </a:lvl6pPr>
            <a:lvl7pPr marL="3200400" marR="0" lvl="6" indent="-317500" algn="r" rtl="0">
              <a:lnSpc>
                <a:spcPct val="115000"/>
              </a:lnSpc>
              <a:spcBef>
                <a:spcPts val="0"/>
              </a:spcBef>
              <a:spcAft>
                <a:spcPts val="0"/>
              </a:spcAft>
              <a:buClr>
                <a:schemeClr val="dk1"/>
              </a:buClr>
              <a:buSzPts val="1100"/>
              <a:buFont typeface="DM Sans"/>
              <a:buNone/>
              <a:defRPr sz="1100" b="0" i="0" u="none" strike="noStrike" cap="none">
                <a:solidFill>
                  <a:schemeClr val="dk1"/>
                </a:solidFill>
                <a:latin typeface="DM Sans"/>
                <a:ea typeface="DM Sans"/>
                <a:cs typeface="DM Sans"/>
                <a:sym typeface="DM Sans"/>
              </a:defRPr>
            </a:lvl7pPr>
            <a:lvl8pPr marL="3657600" marR="0" lvl="7" indent="-317500" algn="r" rtl="0">
              <a:lnSpc>
                <a:spcPct val="115000"/>
              </a:lnSpc>
              <a:spcBef>
                <a:spcPts val="0"/>
              </a:spcBef>
              <a:spcAft>
                <a:spcPts val="0"/>
              </a:spcAft>
              <a:buClr>
                <a:schemeClr val="dk1"/>
              </a:buClr>
              <a:buSzPts val="1100"/>
              <a:buFont typeface="DM Sans"/>
              <a:buNone/>
              <a:defRPr sz="1100" b="0" i="0" u="none" strike="noStrike" cap="none">
                <a:solidFill>
                  <a:schemeClr val="dk1"/>
                </a:solidFill>
                <a:latin typeface="DM Sans"/>
                <a:ea typeface="DM Sans"/>
                <a:cs typeface="DM Sans"/>
                <a:sym typeface="DM Sans"/>
              </a:defRPr>
            </a:lvl8pPr>
            <a:lvl9pPr marL="4114800" marR="0" lvl="8" indent="-317500" algn="r" rtl="0">
              <a:lnSpc>
                <a:spcPct val="115000"/>
              </a:lnSpc>
              <a:spcBef>
                <a:spcPts val="0"/>
              </a:spcBef>
              <a:spcAft>
                <a:spcPts val="0"/>
              </a:spcAft>
              <a:buClr>
                <a:schemeClr val="dk1"/>
              </a:buClr>
              <a:buSzPts val="1100"/>
              <a:buFont typeface="DM Sans"/>
              <a:buNone/>
              <a:defRPr sz="1100" b="0" i="0" u="none" strike="noStrike" cap="none">
                <a:solidFill>
                  <a:schemeClr val="dk1"/>
                </a:solidFill>
                <a:latin typeface="DM Sans"/>
                <a:ea typeface="DM Sans"/>
                <a:cs typeface="DM Sans"/>
                <a:sym typeface="DM Sans"/>
              </a:defRPr>
            </a:lvl9pPr>
          </a:lstStyle>
          <a:p>
            <a:pPr marL="0" indent="0"/>
            <a:r>
              <a:rPr lang="ar-SA" sz="1400" b="1" dirty="0">
                <a:solidFill>
                  <a:schemeClr val="accent1">
                    <a:lumMod val="75000"/>
                  </a:schemeClr>
                </a:solidFill>
                <a:cs typeface="+mj-cs"/>
              </a:rPr>
              <a:t>أول معالج دقيق: </a:t>
            </a:r>
            <a:r>
              <a:rPr lang="en-US" sz="1400" b="1" dirty="0">
                <a:solidFill>
                  <a:schemeClr val="accent1">
                    <a:lumMod val="75000"/>
                  </a:schemeClr>
                </a:solidFill>
                <a:cs typeface="+mj-cs"/>
              </a:rPr>
              <a:t> Intel 4004 (1971)</a:t>
            </a:r>
          </a:p>
        </p:txBody>
      </p:sp>
      <p:sp>
        <p:nvSpPr>
          <p:cNvPr id="51" name="Google Shape;3224;p64">
            <a:extLst>
              <a:ext uri="{FF2B5EF4-FFF2-40B4-BE49-F238E27FC236}">
                <a16:creationId xmlns:a16="http://schemas.microsoft.com/office/drawing/2014/main" id="{213AF729-74A6-D840-2ADF-A38C83CB16ED}"/>
              </a:ext>
            </a:extLst>
          </p:cNvPr>
          <p:cNvSpPr txBox="1">
            <a:spLocks/>
          </p:cNvSpPr>
          <p:nvPr/>
        </p:nvSpPr>
        <p:spPr>
          <a:xfrm>
            <a:off x="3358947" y="3605581"/>
            <a:ext cx="4343126" cy="69098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lnSpc>
                <a:spcPct val="150000"/>
              </a:lnSpc>
            </a:pPr>
            <a:r>
              <a:rPr lang="ar-SA" sz="1600" dirty="0"/>
              <a:t>يحتوي على 2,300 ترانزستور ويعمل بتردد 740 كيلوهرتز.</a:t>
            </a:r>
            <a:br>
              <a:rPr lang="ar-SA" sz="1600" dirty="0"/>
            </a:br>
            <a:r>
              <a:rPr lang="ar-SA" sz="1600" dirty="0"/>
              <a:t>مثّل انطلاقة الحوسبة المصغّرة.</a:t>
            </a:r>
            <a:endParaRPr lang="en-US" sz="1600" dirty="0"/>
          </a:p>
        </p:txBody>
      </p:sp>
      <p:grpSp>
        <p:nvGrpSpPr>
          <p:cNvPr id="54" name="Group 53">
            <a:extLst>
              <a:ext uri="{FF2B5EF4-FFF2-40B4-BE49-F238E27FC236}">
                <a16:creationId xmlns:a16="http://schemas.microsoft.com/office/drawing/2014/main" id="{780EACFD-1861-F72F-5040-2AC651E8E39D}"/>
              </a:ext>
            </a:extLst>
          </p:cNvPr>
          <p:cNvGrpSpPr/>
          <p:nvPr/>
        </p:nvGrpSpPr>
        <p:grpSpPr>
          <a:xfrm>
            <a:off x="4799719" y="2563557"/>
            <a:ext cx="2944181" cy="510635"/>
            <a:chOff x="4664851" y="2499077"/>
            <a:chExt cx="2944181" cy="510635"/>
          </a:xfrm>
        </p:grpSpPr>
        <p:sp>
          <p:nvSpPr>
            <p:cNvPr id="52" name="Google Shape;3469;p67">
              <a:extLst>
                <a:ext uri="{FF2B5EF4-FFF2-40B4-BE49-F238E27FC236}">
                  <a16:creationId xmlns:a16="http://schemas.microsoft.com/office/drawing/2014/main" id="{5696F6EA-E5F5-F929-4684-5F1AF87F0D06}"/>
                </a:ext>
              </a:extLst>
            </p:cNvPr>
            <p:cNvSpPr/>
            <p:nvPr/>
          </p:nvSpPr>
          <p:spPr>
            <a:xfrm>
              <a:off x="4664851" y="2499077"/>
              <a:ext cx="2897108" cy="471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53" name="Google Shape;3470;p67">
              <a:extLst>
                <a:ext uri="{FF2B5EF4-FFF2-40B4-BE49-F238E27FC236}">
                  <a16:creationId xmlns:a16="http://schemas.microsoft.com/office/drawing/2014/main" id="{3EC65AA2-38AE-AF34-9460-4419F65B028A}"/>
                </a:ext>
              </a:extLst>
            </p:cNvPr>
            <p:cNvSpPr txBox="1">
              <a:spLocks/>
            </p:cNvSpPr>
            <p:nvPr/>
          </p:nvSpPr>
          <p:spPr>
            <a:xfrm>
              <a:off x="4711924" y="2538412"/>
              <a:ext cx="2897108" cy="471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9pPr>
            </a:lstStyle>
            <a:p>
              <a:pPr algn="r"/>
              <a:r>
                <a:rPr lang="en-US" sz="1800" b="1" dirty="0">
                  <a:solidFill>
                    <a:schemeClr val="accent1">
                      <a:lumMod val="75000"/>
                    </a:schemeClr>
                  </a:solidFill>
                  <a:cs typeface="+mj-cs"/>
                </a:rPr>
                <a:t>      </a:t>
              </a:r>
              <a:r>
                <a:rPr lang="ar-SA" sz="1800" b="1" dirty="0">
                  <a:solidFill>
                    <a:schemeClr val="accent1">
                      <a:lumMod val="75000"/>
                    </a:schemeClr>
                  </a:solidFill>
                  <a:cs typeface="+mj-cs"/>
                </a:rPr>
                <a:t>السبعينات: البدايات الأولى</a:t>
              </a:r>
              <a:endParaRPr lang="en-US" sz="1800" b="1" dirty="0">
                <a:solidFill>
                  <a:schemeClr val="accent1">
                    <a:lumMod val="75000"/>
                  </a:schemeClr>
                </a:solidFill>
                <a:latin typeface="Raleway"/>
                <a:ea typeface="Raleway"/>
                <a:cs typeface="+mj-cs"/>
                <a:sym typeface="Raleway"/>
              </a:endParaRPr>
            </a:p>
          </p:txBody>
        </p:sp>
      </p:grpSp>
      <p:sp>
        <p:nvSpPr>
          <p:cNvPr id="2" name="Slide Number Placeholder 6">
            <a:extLst>
              <a:ext uri="{FF2B5EF4-FFF2-40B4-BE49-F238E27FC236}">
                <a16:creationId xmlns:a16="http://schemas.microsoft.com/office/drawing/2014/main" id="{8ABE18EC-E3D2-72AF-2A67-3EF9953403D1}"/>
              </a:ext>
            </a:extLst>
          </p:cNvPr>
          <p:cNvSpPr txBox="1">
            <a:spLocks/>
          </p:cNvSpPr>
          <p:nvPr/>
        </p:nvSpPr>
        <p:spPr>
          <a:xfrm>
            <a:off x="3316514" y="486666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9F6A3C25-738D-4996-B34E-84AF88928DA9}" type="slidenum">
              <a:rPr lang="en-US" smtClean="0"/>
              <a:pPr algn="ctr"/>
              <a:t>11</a:t>
            </a:fld>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Cutout/>
                    </a14:imgEffect>
                  </a14:imgLayer>
                </a14:imgProps>
              </a:ext>
            </a:extLst>
          </a:blip>
          <a:tile tx="0" ty="0" sx="100000" sy="100000" flip="none" algn="tl"/>
        </a:blipFill>
        <a:effectLst/>
      </p:bgPr>
    </p:bg>
    <p:spTree>
      <p:nvGrpSpPr>
        <p:cNvPr id="1" name="Shape 2289"/>
        <p:cNvGrpSpPr/>
        <p:nvPr/>
      </p:nvGrpSpPr>
      <p:grpSpPr>
        <a:xfrm>
          <a:off x="0" y="0"/>
          <a:ext cx="0" cy="0"/>
          <a:chOff x="0" y="0"/>
          <a:chExt cx="0" cy="0"/>
        </a:xfrm>
      </p:grpSpPr>
      <p:grpSp>
        <p:nvGrpSpPr>
          <p:cNvPr id="2301" name="Google Shape;2301;p55"/>
          <p:cNvGrpSpPr/>
          <p:nvPr/>
        </p:nvGrpSpPr>
        <p:grpSpPr>
          <a:xfrm>
            <a:off x="760051" y="467826"/>
            <a:ext cx="1030999" cy="593594"/>
            <a:chOff x="7722826" y="4011726"/>
            <a:chExt cx="1030999" cy="593594"/>
          </a:xfrm>
        </p:grpSpPr>
        <p:grpSp>
          <p:nvGrpSpPr>
            <p:cNvPr id="2302" name="Google Shape;2302;p55"/>
            <p:cNvGrpSpPr/>
            <p:nvPr/>
          </p:nvGrpSpPr>
          <p:grpSpPr>
            <a:xfrm>
              <a:off x="7945146" y="4103351"/>
              <a:ext cx="808679" cy="501969"/>
              <a:chOff x="6592596" y="2373026"/>
              <a:chExt cx="808679" cy="501969"/>
            </a:xfrm>
          </p:grpSpPr>
          <p:sp>
            <p:nvSpPr>
              <p:cNvPr id="2303" name="Google Shape;2303;p55"/>
              <p:cNvSpPr/>
              <p:nvPr/>
            </p:nvSpPr>
            <p:spPr>
              <a:xfrm>
                <a:off x="6592596" y="2373026"/>
                <a:ext cx="807768" cy="501969"/>
              </a:xfrm>
              <a:custGeom>
                <a:avLst/>
                <a:gdLst/>
                <a:ahLst/>
                <a:cxnLst/>
                <a:rect l="l" t="t" r="r" b="b"/>
                <a:pathLst>
                  <a:path w="46007" h="28590" extrusionOk="0">
                    <a:moveTo>
                      <a:pt x="1" y="0"/>
                    </a:moveTo>
                    <a:lnTo>
                      <a:pt x="1" y="28589"/>
                    </a:lnTo>
                    <a:lnTo>
                      <a:pt x="46007" y="28589"/>
                    </a:lnTo>
                    <a:lnTo>
                      <a:pt x="46007"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5"/>
              <p:cNvSpPr/>
              <p:nvPr/>
            </p:nvSpPr>
            <p:spPr>
              <a:xfrm>
                <a:off x="7347954" y="2402259"/>
                <a:ext cx="29883" cy="29865"/>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5"/>
              <p:cNvSpPr/>
              <p:nvPr/>
            </p:nvSpPr>
            <p:spPr>
              <a:xfrm>
                <a:off x="7285836" y="2400433"/>
                <a:ext cx="34114" cy="34132"/>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5"/>
              <p:cNvSpPr/>
              <p:nvPr/>
            </p:nvSpPr>
            <p:spPr>
              <a:xfrm>
                <a:off x="7229793" y="2417499"/>
                <a:ext cx="34132" cy="4266"/>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07" name="Google Shape;2307;p55"/>
              <p:cNvCxnSpPr/>
              <p:nvPr/>
            </p:nvCxnSpPr>
            <p:spPr>
              <a:xfrm>
                <a:off x="6594875" y="2465800"/>
                <a:ext cx="806400" cy="0"/>
              </a:xfrm>
              <a:prstGeom prst="straightConnector1">
                <a:avLst/>
              </a:prstGeom>
              <a:noFill/>
              <a:ln w="9525" cap="flat" cmpd="sng">
                <a:solidFill>
                  <a:schemeClr val="dk1"/>
                </a:solidFill>
                <a:prstDash val="solid"/>
                <a:round/>
                <a:headEnd type="none" w="med" len="med"/>
                <a:tailEnd type="none" w="med" len="med"/>
              </a:ln>
            </p:spPr>
          </p:cxnSp>
        </p:grpSp>
        <p:grpSp>
          <p:nvGrpSpPr>
            <p:cNvPr id="2308" name="Google Shape;2308;p55"/>
            <p:cNvGrpSpPr/>
            <p:nvPr/>
          </p:nvGrpSpPr>
          <p:grpSpPr>
            <a:xfrm>
              <a:off x="7868946" y="4011726"/>
              <a:ext cx="808679" cy="501969"/>
              <a:chOff x="6592596" y="2373026"/>
              <a:chExt cx="808679" cy="501969"/>
            </a:xfrm>
          </p:grpSpPr>
          <p:sp>
            <p:nvSpPr>
              <p:cNvPr id="2309" name="Google Shape;2309;p55"/>
              <p:cNvSpPr/>
              <p:nvPr/>
            </p:nvSpPr>
            <p:spPr>
              <a:xfrm>
                <a:off x="6592596" y="2373026"/>
                <a:ext cx="807768" cy="501969"/>
              </a:xfrm>
              <a:custGeom>
                <a:avLst/>
                <a:gdLst/>
                <a:ahLst/>
                <a:cxnLst/>
                <a:rect l="l" t="t" r="r" b="b"/>
                <a:pathLst>
                  <a:path w="46007" h="28590" extrusionOk="0">
                    <a:moveTo>
                      <a:pt x="1" y="0"/>
                    </a:moveTo>
                    <a:lnTo>
                      <a:pt x="1" y="28589"/>
                    </a:lnTo>
                    <a:lnTo>
                      <a:pt x="46007" y="28589"/>
                    </a:lnTo>
                    <a:lnTo>
                      <a:pt x="46007"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5"/>
              <p:cNvSpPr/>
              <p:nvPr/>
            </p:nvSpPr>
            <p:spPr>
              <a:xfrm>
                <a:off x="7347954" y="2402259"/>
                <a:ext cx="29883" cy="29865"/>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5"/>
              <p:cNvSpPr/>
              <p:nvPr/>
            </p:nvSpPr>
            <p:spPr>
              <a:xfrm>
                <a:off x="7285836" y="2400433"/>
                <a:ext cx="34114" cy="34132"/>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5"/>
              <p:cNvSpPr/>
              <p:nvPr/>
            </p:nvSpPr>
            <p:spPr>
              <a:xfrm>
                <a:off x="7229793" y="2417499"/>
                <a:ext cx="34132" cy="4266"/>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13" name="Google Shape;2313;p55"/>
              <p:cNvCxnSpPr/>
              <p:nvPr/>
            </p:nvCxnSpPr>
            <p:spPr>
              <a:xfrm>
                <a:off x="6594875" y="2465800"/>
                <a:ext cx="806400" cy="0"/>
              </a:xfrm>
              <a:prstGeom prst="straightConnector1">
                <a:avLst/>
              </a:prstGeom>
              <a:noFill/>
              <a:ln w="9525" cap="flat" cmpd="sng">
                <a:solidFill>
                  <a:schemeClr val="dk1"/>
                </a:solidFill>
                <a:prstDash val="solid"/>
                <a:round/>
                <a:headEnd type="none" w="med" len="med"/>
                <a:tailEnd type="none" w="med" len="med"/>
              </a:ln>
            </p:spPr>
          </p:cxnSp>
        </p:grpSp>
        <p:grpSp>
          <p:nvGrpSpPr>
            <p:cNvPr id="2314" name="Google Shape;2314;p55"/>
            <p:cNvGrpSpPr/>
            <p:nvPr/>
          </p:nvGrpSpPr>
          <p:grpSpPr>
            <a:xfrm>
              <a:off x="7722826" y="4217075"/>
              <a:ext cx="748474" cy="119744"/>
              <a:chOff x="6804851" y="2564100"/>
              <a:chExt cx="748474" cy="119744"/>
            </a:xfrm>
          </p:grpSpPr>
          <p:sp>
            <p:nvSpPr>
              <p:cNvPr id="2315" name="Google Shape;2315;p55"/>
              <p:cNvSpPr/>
              <p:nvPr/>
            </p:nvSpPr>
            <p:spPr>
              <a:xfrm>
                <a:off x="6804851" y="2564100"/>
                <a:ext cx="748474" cy="119744"/>
              </a:xfrm>
              <a:custGeom>
                <a:avLst/>
                <a:gdLst/>
                <a:ahLst/>
                <a:cxnLst/>
                <a:rect l="l" t="t" r="r" b="b"/>
                <a:pathLst>
                  <a:path w="45590" h="4893" extrusionOk="0">
                    <a:moveTo>
                      <a:pt x="0" y="1"/>
                    </a:moveTo>
                    <a:lnTo>
                      <a:pt x="0" y="4893"/>
                    </a:lnTo>
                    <a:lnTo>
                      <a:pt x="45590" y="4893"/>
                    </a:lnTo>
                    <a:lnTo>
                      <a:pt x="45590" y="1"/>
                    </a:lnTo>
                    <a:close/>
                  </a:path>
                </a:pathLst>
              </a:custGeom>
              <a:solidFill>
                <a:schemeClr val="accen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6" name="Google Shape;2316;p55"/>
              <p:cNvGrpSpPr/>
              <p:nvPr/>
            </p:nvGrpSpPr>
            <p:grpSpPr>
              <a:xfrm>
                <a:off x="6832025" y="2584483"/>
                <a:ext cx="431484" cy="82416"/>
                <a:chOff x="6832025" y="2584483"/>
                <a:chExt cx="431484" cy="82416"/>
              </a:xfrm>
            </p:grpSpPr>
            <p:sp>
              <p:nvSpPr>
                <p:cNvPr id="2317" name="Google Shape;2317;p55"/>
                <p:cNvSpPr/>
                <p:nvPr/>
              </p:nvSpPr>
              <p:spPr>
                <a:xfrm>
                  <a:off x="6832025" y="2584483"/>
                  <a:ext cx="36549" cy="82416"/>
                </a:xfrm>
                <a:custGeom>
                  <a:avLst/>
                  <a:gdLst/>
                  <a:ahLst/>
                  <a:cxnLst/>
                  <a:rect l="l" t="t" r="r" b="b"/>
                  <a:pathLst>
                    <a:path w="1493" h="3367" extrusionOk="0">
                      <a:moveTo>
                        <a:pt x="1" y="1"/>
                      </a:moveTo>
                      <a:lnTo>
                        <a:pt x="1" y="3366"/>
                      </a:lnTo>
                      <a:lnTo>
                        <a:pt x="1493" y="3366"/>
                      </a:lnTo>
                      <a:lnTo>
                        <a:pt x="14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5"/>
                <p:cNvSpPr/>
                <p:nvPr/>
              </p:nvSpPr>
              <p:spPr>
                <a:xfrm>
                  <a:off x="6886395"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5"/>
                <p:cNvSpPr/>
                <p:nvPr/>
              </p:nvSpPr>
              <p:spPr>
                <a:xfrm>
                  <a:off x="6945832" y="2584483"/>
                  <a:ext cx="36549" cy="82416"/>
                </a:xfrm>
                <a:custGeom>
                  <a:avLst/>
                  <a:gdLst/>
                  <a:ahLst/>
                  <a:cxnLst/>
                  <a:rect l="l" t="t" r="r" b="b"/>
                  <a:pathLst>
                    <a:path w="1493" h="3367" extrusionOk="0">
                      <a:moveTo>
                        <a:pt x="1" y="1"/>
                      </a:moveTo>
                      <a:lnTo>
                        <a:pt x="1" y="3366"/>
                      </a:lnTo>
                      <a:lnTo>
                        <a:pt x="1493" y="3366"/>
                      </a:lnTo>
                      <a:lnTo>
                        <a:pt x="14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5"/>
                <p:cNvSpPr/>
                <p:nvPr/>
              </p:nvSpPr>
              <p:spPr>
                <a:xfrm>
                  <a:off x="7000202"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5"/>
                <p:cNvSpPr/>
                <p:nvPr/>
              </p:nvSpPr>
              <p:spPr>
                <a:xfrm>
                  <a:off x="7057094" y="2584483"/>
                  <a:ext cx="37405" cy="82416"/>
                </a:xfrm>
                <a:custGeom>
                  <a:avLst/>
                  <a:gdLst/>
                  <a:ahLst/>
                  <a:cxnLst/>
                  <a:rect l="l" t="t" r="r" b="b"/>
                  <a:pathLst>
                    <a:path w="1528" h="3367" extrusionOk="0">
                      <a:moveTo>
                        <a:pt x="1" y="1"/>
                      </a:moveTo>
                      <a:lnTo>
                        <a:pt x="1"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5"/>
                <p:cNvSpPr/>
                <p:nvPr/>
              </p:nvSpPr>
              <p:spPr>
                <a:xfrm>
                  <a:off x="7112321"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5"/>
                <p:cNvSpPr/>
                <p:nvPr/>
              </p:nvSpPr>
              <p:spPr>
                <a:xfrm>
                  <a:off x="7170926"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5"/>
                <p:cNvSpPr/>
                <p:nvPr/>
              </p:nvSpPr>
              <p:spPr>
                <a:xfrm>
                  <a:off x="7226128"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5" name="Google Shape;859;p43">
            <a:extLst>
              <a:ext uri="{FF2B5EF4-FFF2-40B4-BE49-F238E27FC236}">
                <a16:creationId xmlns:a16="http://schemas.microsoft.com/office/drawing/2014/main" id="{40FACFF4-0A7D-19EA-B428-F53E6CD078D3}"/>
              </a:ext>
            </a:extLst>
          </p:cNvPr>
          <p:cNvSpPr txBox="1">
            <a:spLocks/>
          </p:cNvSpPr>
          <p:nvPr/>
        </p:nvSpPr>
        <p:spPr>
          <a:xfrm>
            <a:off x="1400100" y="500118"/>
            <a:ext cx="63438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Raleway Black"/>
              <a:buNone/>
              <a:defRPr sz="2200" b="0" i="0" u="none" strike="noStrike" cap="none">
                <a:solidFill>
                  <a:schemeClr val="dk1"/>
                </a:solidFill>
                <a:latin typeface="Raleway"/>
                <a:ea typeface="Raleway"/>
                <a:cs typeface="Raleway"/>
                <a:sym typeface="Raleway"/>
              </a:defRPr>
            </a:lvl1pPr>
            <a:lvl2pPr marR="0" lvl="1" algn="ctr" rtl="0">
              <a:lnSpc>
                <a:spcPct val="100000"/>
              </a:lnSpc>
              <a:spcBef>
                <a:spcPts val="0"/>
              </a:spcBef>
              <a:spcAft>
                <a:spcPts val="0"/>
              </a:spcAft>
              <a:buClr>
                <a:schemeClr val="dk1"/>
              </a:buClr>
              <a:buSzPts val="2500"/>
              <a:buFont typeface="Raleway Black"/>
              <a:buNone/>
              <a:defRPr sz="2500" b="0" i="0" u="none" strike="noStrike" cap="none">
                <a:solidFill>
                  <a:schemeClr val="dk1"/>
                </a:solidFill>
                <a:latin typeface="Raleway Black"/>
                <a:ea typeface="Raleway Black"/>
                <a:cs typeface="Raleway Black"/>
                <a:sym typeface="Raleway Black"/>
              </a:defRPr>
            </a:lvl2pPr>
            <a:lvl3pPr marR="0" lvl="2" algn="ctr" rtl="0">
              <a:lnSpc>
                <a:spcPct val="100000"/>
              </a:lnSpc>
              <a:spcBef>
                <a:spcPts val="0"/>
              </a:spcBef>
              <a:spcAft>
                <a:spcPts val="0"/>
              </a:spcAft>
              <a:buClr>
                <a:schemeClr val="dk1"/>
              </a:buClr>
              <a:buSzPts val="2500"/>
              <a:buFont typeface="Raleway Black"/>
              <a:buNone/>
              <a:defRPr sz="2500" b="0" i="0" u="none" strike="noStrike" cap="none">
                <a:solidFill>
                  <a:schemeClr val="dk1"/>
                </a:solidFill>
                <a:latin typeface="Raleway Black"/>
                <a:ea typeface="Raleway Black"/>
                <a:cs typeface="Raleway Black"/>
                <a:sym typeface="Raleway Black"/>
              </a:defRPr>
            </a:lvl3pPr>
            <a:lvl4pPr marR="0" lvl="3" algn="ctr" rtl="0">
              <a:lnSpc>
                <a:spcPct val="100000"/>
              </a:lnSpc>
              <a:spcBef>
                <a:spcPts val="0"/>
              </a:spcBef>
              <a:spcAft>
                <a:spcPts val="0"/>
              </a:spcAft>
              <a:buClr>
                <a:schemeClr val="dk1"/>
              </a:buClr>
              <a:buSzPts val="2500"/>
              <a:buFont typeface="Raleway Black"/>
              <a:buNone/>
              <a:defRPr sz="2500" b="0" i="0" u="none" strike="noStrike" cap="none">
                <a:solidFill>
                  <a:schemeClr val="dk1"/>
                </a:solidFill>
                <a:latin typeface="Raleway Black"/>
                <a:ea typeface="Raleway Black"/>
                <a:cs typeface="Raleway Black"/>
                <a:sym typeface="Raleway Black"/>
              </a:defRPr>
            </a:lvl4pPr>
            <a:lvl5pPr marR="0" lvl="4" algn="ctr" rtl="0">
              <a:lnSpc>
                <a:spcPct val="100000"/>
              </a:lnSpc>
              <a:spcBef>
                <a:spcPts val="0"/>
              </a:spcBef>
              <a:spcAft>
                <a:spcPts val="0"/>
              </a:spcAft>
              <a:buClr>
                <a:schemeClr val="dk1"/>
              </a:buClr>
              <a:buSzPts val="2500"/>
              <a:buFont typeface="Raleway Black"/>
              <a:buNone/>
              <a:defRPr sz="2500" b="0" i="0" u="none" strike="noStrike" cap="none">
                <a:solidFill>
                  <a:schemeClr val="dk1"/>
                </a:solidFill>
                <a:latin typeface="Raleway Black"/>
                <a:ea typeface="Raleway Black"/>
                <a:cs typeface="Raleway Black"/>
                <a:sym typeface="Raleway Black"/>
              </a:defRPr>
            </a:lvl5pPr>
            <a:lvl6pPr marR="0" lvl="5" algn="ctr" rtl="0">
              <a:lnSpc>
                <a:spcPct val="100000"/>
              </a:lnSpc>
              <a:spcBef>
                <a:spcPts val="0"/>
              </a:spcBef>
              <a:spcAft>
                <a:spcPts val="0"/>
              </a:spcAft>
              <a:buClr>
                <a:schemeClr val="dk1"/>
              </a:buClr>
              <a:buSzPts val="2500"/>
              <a:buFont typeface="Raleway Black"/>
              <a:buNone/>
              <a:defRPr sz="2500" b="0" i="0" u="none" strike="noStrike" cap="none">
                <a:solidFill>
                  <a:schemeClr val="dk1"/>
                </a:solidFill>
                <a:latin typeface="Raleway Black"/>
                <a:ea typeface="Raleway Black"/>
                <a:cs typeface="Raleway Black"/>
                <a:sym typeface="Raleway Black"/>
              </a:defRPr>
            </a:lvl6pPr>
            <a:lvl7pPr marR="0" lvl="6" algn="ctr" rtl="0">
              <a:lnSpc>
                <a:spcPct val="100000"/>
              </a:lnSpc>
              <a:spcBef>
                <a:spcPts val="0"/>
              </a:spcBef>
              <a:spcAft>
                <a:spcPts val="0"/>
              </a:spcAft>
              <a:buClr>
                <a:schemeClr val="dk1"/>
              </a:buClr>
              <a:buSzPts val="2500"/>
              <a:buFont typeface="Raleway Black"/>
              <a:buNone/>
              <a:defRPr sz="2500" b="0" i="0" u="none" strike="noStrike" cap="none">
                <a:solidFill>
                  <a:schemeClr val="dk1"/>
                </a:solidFill>
                <a:latin typeface="Raleway Black"/>
                <a:ea typeface="Raleway Black"/>
                <a:cs typeface="Raleway Black"/>
                <a:sym typeface="Raleway Black"/>
              </a:defRPr>
            </a:lvl7pPr>
            <a:lvl8pPr marR="0" lvl="7" algn="ctr" rtl="0">
              <a:lnSpc>
                <a:spcPct val="100000"/>
              </a:lnSpc>
              <a:spcBef>
                <a:spcPts val="0"/>
              </a:spcBef>
              <a:spcAft>
                <a:spcPts val="0"/>
              </a:spcAft>
              <a:buClr>
                <a:schemeClr val="dk1"/>
              </a:buClr>
              <a:buSzPts val="2500"/>
              <a:buFont typeface="Raleway Black"/>
              <a:buNone/>
              <a:defRPr sz="2500" b="0" i="0" u="none" strike="noStrike" cap="none">
                <a:solidFill>
                  <a:schemeClr val="dk1"/>
                </a:solidFill>
                <a:latin typeface="Raleway Black"/>
                <a:ea typeface="Raleway Black"/>
                <a:cs typeface="Raleway Black"/>
                <a:sym typeface="Raleway Black"/>
              </a:defRPr>
            </a:lvl8pPr>
            <a:lvl9pPr marR="0" lvl="8" algn="ctr" rtl="0">
              <a:lnSpc>
                <a:spcPct val="100000"/>
              </a:lnSpc>
              <a:spcBef>
                <a:spcPts val="0"/>
              </a:spcBef>
              <a:spcAft>
                <a:spcPts val="0"/>
              </a:spcAft>
              <a:buClr>
                <a:schemeClr val="dk1"/>
              </a:buClr>
              <a:buSzPts val="2500"/>
              <a:buFont typeface="Raleway Black"/>
              <a:buNone/>
              <a:defRPr sz="2500" b="0" i="0" u="none" strike="noStrike" cap="none">
                <a:solidFill>
                  <a:schemeClr val="dk1"/>
                </a:solidFill>
                <a:latin typeface="Raleway Black"/>
                <a:ea typeface="Raleway Black"/>
                <a:cs typeface="Raleway Black"/>
                <a:sym typeface="Raleway Black"/>
              </a:defRPr>
            </a:lvl9pPr>
          </a:lstStyle>
          <a:p>
            <a:r>
              <a:rPr lang="ar-SA" sz="2800" b="1" dirty="0">
                <a:solidFill>
                  <a:schemeClr val="accent1">
                    <a:lumMod val="75000"/>
                  </a:schemeClr>
                </a:solidFill>
                <a:cs typeface="+mj-cs"/>
              </a:rPr>
              <a:t>علاقة تقنية النانو بصناعة المعالجات الدقيقة</a:t>
            </a:r>
          </a:p>
        </p:txBody>
      </p:sp>
      <p:grpSp>
        <p:nvGrpSpPr>
          <p:cNvPr id="37" name="Google Shape;3206;p64">
            <a:extLst>
              <a:ext uri="{FF2B5EF4-FFF2-40B4-BE49-F238E27FC236}">
                <a16:creationId xmlns:a16="http://schemas.microsoft.com/office/drawing/2014/main" id="{2CC4E9AB-DBCD-4D9F-B387-C741CCACE88D}"/>
              </a:ext>
            </a:extLst>
          </p:cNvPr>
          <p:cNvGrpSpPr/>
          <p:nvPr/>
        </p:nvGrpSpPr>
        <p:grpSpPr>
          <a:xfrm>
            <a:off x="964696" y="1182854"/>
            <a:ext cx="2488892" cy="1610100"/>
            <a:chOff x="1404213" y="1355597"/>
            <a:chExt cx="2488892" cy="1610100"/>
          </a:xfrm>
        </p:grpSpPr>
        <p:grpSp>
          <p:nvGrpSpPr>
            <p:cNvPr id="38" name="Google Shape;3207;p64">
              <a:extLst>
                <a:ext uri="{FF2B5EF4-FFF2-40B4-BE49-F238E27FC236}">
                  <a16:creationId xmlns:a16="http://schemas.microsoft.com/office/drawing/2014/main" id="{5FEACEB1-E8EF-CE86-91F2-CF1A66FAD9ED}"/>
                </a:ext>
              </a:extLst>
            </p:cNvPr>
            <p:cNvGrpSpPr/>
            <p:nvPr/>
          </p:nvGrpSpPr>
          <p:grpSpPr>
            <a:xfrm>
              <a:off x="1404213" y="1471297"/>
              <a:ext cx="2328270" cy="1494400"/>
              <a:chOff x="1400088" y="1471297"/>
              <a:chExt cx="2328270" cy="1494400"/>
            </a:xfrm>
          </p:grpSpPr>
          <p:sp>
            <p:nvSpPr>
              <p:cNvPr id="45" name="Google Shape;3208;p64">
                <a:extLst>
                  <a:ext uri="{FF2B5EF4-FFF2-40B4-BE49-F238E27FC236}">
                    <a16:creationId xmlns:a16="http://schemas.microsoft.com/office/drawing/2014/main" id="{BE10FEF2-5E0F-A6BD-C145-1E54CD73A158}"/>
                  </a:ext>
                </a:extLst>
              </p:cNvPr>
              <p:cNvSpPr/>
              <p:nvPr/>
            </p:nvSpPr>
            <p:spPr>
              <a:xfrm>
                <a:off x="1400088" y="1471297"/>
                <a:ext cx="2328235" cy="183095"/>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3209;p64">
                <a:extLst>
                  <a:ext uri="{FF2B5EF4-FFF2-40B4-BE49-F238E27FC236}">
                    <a16:creationId xmlns:a16="http://schemas.microsoft.com/office/drawing/2014/main" id="{F1FB495F-B0C4-62BE-F841-8786AEBDCE49}"/>
                  </a:ext>
                </a:extLst>
              </p:cNvPr>
              <p:cNvGrpSpPr/>
              <p:nvPr/>
            </p:nvGrpSpPr>
            <p:grpSpPr>
              <a:xfrm>
                <a:off x="3593633" y="1527770"/>
                <a:ext cx="67419" cy="64703"/>
                <a:chOff x="4506223" y="3089965"/>
                <a:chExt cx="71049" cy="68188"/>
              </a:xfrm>
            </p:grpSpPr>
            <p:sp>
              <p:nvSpPr>
                <p:cNvPr id="48" name="Google Shape;3210;p64">
                  <a:extLst>
                    <a:ext uri="{FF2B5EF4-FFF2-40B4-BE49-F238E27FC236}">
                      <a16:creationId xmlns:a16="http://schemas.microsoft.com/office/drawing/2014/main" id="{0AD05203-9CBF-D5CE-FFD5-F1257290E564}"/>
                    </a:ext>
                  </a:extLst>
                </p:cNvPr>
                <p:cNvSpPr/>
                <p:nvPr/>
              </p:nvSpPr>
              <p:spPr>
                <a:xfrm>
                  <a:off x="4506223" y="3089965"/>
                  <a:ext cx="71049" cy="68188"/>
                </a:xfrm>
                <a:custGeom>
                  <a:avLst/>
                  <a:gdLst/>
                  <a:ahLst/>
                  <a:cxnLst/>
                  <a:rect l="l" t="t" r="r" b="b"/>
                  <a:pathLst>
                    <a:path w="869" h="834" fill="none" extrusionOk="0">
                      <a:moveTo>
                        <a:pt x="1" y="1"/>
                      </a:moveTo>
                      <a:lnTo>
                        <a:pt x="868" y="833"/>
                      </a:lnTo>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211;p64">
                  <a:extLst>
                    <a:ext uri="{FF2B5EF4-FFF2-40B4-BE49-F238E27FC236}">
                      <a16:creationId xmlns:a16="http://schemas.microsoft.com/office/drawing/2014/main" id="{E98263E8-5FAB-30E3-CCD8-8F1DD4986703}"/>
                    </a:ext>
                  </a:extLst>
                </p:cNvPr>
                <p:cNvSpPr/>
                <p:nvPr/>
              </p:nvSpPr>
              <p:spPr>
                <a:xfrm>
                  <a:off x="4506223" y="3089965"/>
                  <a:ext cx="71049" cy="68188"/>
                </a:xfrm>
                <a:custGeom>
                  <a:avLst/>
                  <a:gdLst/>
                  <a:ahLst/>
                  <a:cxnLst/>
                  <a:rect l="l" t="t" r="r" b="b"/>
                  <a:pathLst>
                    <a:path w="869" h="834" fill="none" extrusionOk="0">
                      <a:moveTo>
                        <a:pt x="868" y="1"/>
                      </a:moveTo>
                      <a:lnTo>
                        <a:pt x="1" y="833"/>
                      </a:lnTo>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3212;p64">
                <a:extLst>
                  <a:ext uri="{FF2B5EF4-FFF2-40B4-BE49-F238E27FC236}">
                    <a16:creationId xmlns:a16="http://schemas.microsoft.com/office/drawing/2014/main" id="{C44BD572-0ED0-5C66-27C1-0FA7D5BE99AB}"/>
                  </a:ext>
                </a:extLst>
              </p:cNvPr>
              <p:cNvSpPr/>
              <p:nvPr/>
            </p:nvSpPr>
            <p:spPr>
              <a:xfrm>
                <a:off x="1400123" y="1654393"/>
                <a:ext cx="2328235" cy="1311305"/>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213;p64">
              <a:extLst>
                <a:ext uri="{FF2B5EF4-FFF2-40B4-BE49-F238E27FC236}">
                  <a16:creationId xmlns:a16="http://schemas.microsoft.com/office/drawing/2014/main" id="{C24EE844-AD42-77A5-2ED5-FC2C1D282CC7}"/>
                </a:ext>
              </a:extLst>
            </p:cNvPr>
            <p:cNvGrpSpPr/>
            <p:nvPr/>
          </p:nvGrpSpPr>
          <p:grpSpPr>
            <a:xfrm>
              <a:off x="1564813" y="1355597"/>
              <a:ext cx="2328292" cy="1494401"/>
              <a:chOff x="1560688" y="1355597"/>
              <a:chExt cx="2328292" cy="1494401"/>
            </a:xfrm>
          </p:grpSpPr>
          <p:sp>
            <p:nvSpPr>
              <p:cNvPr id="40" name="Google Shape;3214;p64">
                <a:extLst>
                  <a:ext uri="{FF2B5EF4-FFF2-40B4-BE49-F238E27FC236}">
                    <a16:creationId xmlns:a16="http://schemas.microsoft.com/office/drawing/2014/main" id="{0A0CCBC3-12B0-5BAA-B98B-07BF81E0C465}"/>
                  </a:ext>
                </a:extLst>
              </p:cNvPr>
              <p:cNvSpPr/>
              <p:nvPr/>
            </p:nvSpPr>
            <p:spPr>
              <a:xfrm>
                <a:off x="1560688" y="1355597"/>
                <a:ext cx="2328256" cy="183094"/>
              </a:xfrm>
              <a:custGeom>
                <a:avLst/>
                <a:gdLst/>
                <a:ahLst/>
                <a:cxnLst/>
                <a:rect l="l" t="t" r="r" b="b"/>
                <a:pathLst>
                  <a:path w="25398" h="2360" extrusionOk="0">
                    <a:moveTo>
                      <a:pt x="1" y="0"/>
                    </a:moveTo>
                    <a:lnTo>
                      <a:pt x="1" y="2359"/>
                    </a:lnTo>
                    <a:lnTo>
                      <a:pt x="25398" y="2359"/>
                    </a:lnTo>
                    <a:lnTo>
                      <a:pt x="25398"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3215;p64">
                <a:extLst>
                  <a:ext uri="{FF2B5EF4-FFF2-40B4-BE49-F238E27FC236}">
                    <a16:creationId xmlns:a16="http://schemas.microsoft.com/office/drawing/2014/main" id="{3DF0439B-DFAE-76FC-33A6-FFBEB54E5FC5}"/>
                  </a:ext>
                </a:extLst>
              </p:cNvPr>
              <p:cNvGrpSpPr/>
              <p:nvPr/>
            </p:nvGrpSpPr>
            <p:grpSpPr>
              <a:xfrm>
                <a:off x="3754233" y="1412070"/>
                <a:ext cx="67419" cy="64703"/>
                <a:chOff x="4506223" y="3089965"/>
                <a:chExt cx="71049" cy="68188"/>
              </a:xfrm>
            </p:grpSpPr>
            <p:sp>
              <p:nvSpPr>
                <p:cNvPr id="43" name="Google Shape;3216;p64">
                  <a:extLst>
                    <a:ext uri="{FF2B5EF4-FFF2-40B4-BE49-F238E27FC236}">
                      <a16:creationId xmlns:a16="http://schemas.microsoft.com/office/drawing/2014/main" id="{4CAEB745-483D-2026-B7E4-062D6A9A6628}"/>
                    </a:ext>
                  </a:extLst>
                </p:cNvPr>
                <p:cNvSpPr/>
                <p:nvPr/>
              </p:nvSpPr>
              <p:spPr>
                <a:xfrm>
                  <a:off x="4506223" y="3089965"/>
                  <a:ext cx="71049" cy="68188"/>
                </a:xfrm>
                <a:custGeom>
                  <a:avLst/>
                  <a:gdLst/>
                  <a:ahLst/>
                  <a:cxnLst/>
                  <a:rect l="l" t="t" r="r" b="b"/>
                  <a:pathLst>
                    <a:path w="869" h="834" fill="none" extrusionOk="0">
                      <a:moveTo>
                        <a:pt x="1" y="1"/>
                      </a:moveTo>
                      <a:lnTo>
                        <a:pt x="868" y="83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217;p64">
                  <a:extLst>
                    <a:ext uri="{FF2B5EF4-FFF2-40B4-BE49-F238E27FC236}">
                      <a16:creationId xmlns:a16="http://schemas.microsoft.com/office/drawing/2014/main" id="{8D639AF6-EEF1-727F-7903-AAAD2C28453C}"/>
                    </a:ext>
                  </a:extLst>
                </p:cNvPr>
                <p:cNvSpPr/>
                <p:nvPr/>
              </p:nvSpPr>
              <p:spPr>
                <a:xfrm>
                  <a:off x="4506223" y="3089965"/>
                  <a:ext cx="71049" cy="68188"/>
                </a:xfrm>
                <a:custGeom>
                  <a:avLst/>
                  <a:gdLst/>
                  <a:ahLst/>
                  <a:cxnLst/>
                  <a:rect l="l" t="t" r="r" b="b"/>
                  <a:pathLst>
                    <a:path w="869" h="834" fill="none" extrusionOk="0">
                      <a:moveTo>
                        <a:pt x="868" y="1"/>
                      </a:moveTo>
                      <a:lnTo>
                        <a:pt x="1" y="83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Google Shape;3218;p64">
                <a:extLst>
                  <a:ext uri="{FF2B5EF4-FFF2-40B4-BE49-F238E27FC236}">
                    <a16:creationId xmlns:a16="http://schemas.microsoft.com/office/drawing/2014/main" id="{0AEAEA03-84D6-EF1F-8225-1ACC1CF17F54}"/>
                  </a:ext>
                </a:extLst>
              </p:cNvPr>
              <p:cNvSpPr/>
              <p:nvPr/>
            </p:nvSpPr>
            <p:spPr>
              <a:xfrm>
                <a:off x="1560723" y="1538693"/>
                <a:ext cx="2328256" cy="1311305"/>
              </a:xfrm>
              <a:custGeom>
                <a:avLst/>
                <a:gdLst/>
                <a:ahLst/>
                <a:cxnLst/>
                <a:rect l="l" t="t" r="r" b="b"/>
                <a:pathLst>
                  <a:path w="25398" h="2360" extrusionOk="0">
                    <a:moveTo>
                      <a:pt x="1" y="0"/>
                    </a:moveTo>
                    <a:lnTo>
                      <a:pt x="1" y="2359"/>
                    </a:lnTo>
                    <a:lnTo>
                      <a:pt x="25398" y="2359"/>
                    </a:lnTo>
                    <a:lnTo>
                      <a:pt x="2539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0" name="Google Shape;3219;p64">
            <a:extLst>
              <a:ext uri="{FF2B5EF4-FFF2-40B4-BE49-F238E27FC236}">
                <a16:creationId xmlns:a16="http://schemas.microsoft.com/office/drawing/2014/main" id="{A5993A5F-4900-F20C-0C28-39B808D34E07}"/>
              </a:ext>
            </a:extLst>
          </p:cNvPr>
          <p:cNvPicPr preferRelativeResize="0"/>
          <p:nvPr/>
        </p:nvPicPr>
        <p:blipFill>
          <a:blip r:embed="rId5"/>
          <a:srcRect l="9197" r="9197"/>
          <a:stretch/>
        </p:blipFill>
        <p:spPr>
          <a:xfrm>
            <a:off x="1267413" y="1395337"/>
            <a:ext cx="2044051" cy="1176413"/>
          </a:xfrm>
          <a:prstGeom prst="rect">
            <a:avLst/>
          </a:prstGeom>
          <a:noFill/>
          <a:ln w="9525" cap="flat" cmpd="sng">
            <a:solidFill>
              <a:schemeClr val="dk1"/>
            </a:solidFill>
            <a:prstDash val="solid"/>
            <a:round/>
            <a:headEnd type="none" w="sm" len="sm"/>
            <a:tailEnd type="none" w="sm" len="sm"/>
          </a:ln>
        </p:spPr>
      </p:pic>
      <p:grpSp>
        <p:nvGrpSpPr>
          <p:cNvPr id="51" name="Google Shape;3206;p64">
            <a:extLst>
              <a:ext uri="{FF2B5EF4-FFF2-40B4-BE49-F238E27FC236}">
                <a16:creationId xmlns:a16="http://schemas.microsoft.com/office/drawing/2014/main" id="{458A7898-83CE-5FD3-59E8-2436B1377016}"/>
              </a:ext>
            </a:extLst>
          </p:cNvPr>
          <p:cNvGrpSpPr/>
          <p:nvPr/>
        </p:nvGrpSpPr>
        <p:grpSpPr>
          <a:xfrm>
            <a:off x="979210" y="2970377"/>
            <a:ext cx="2488892" cy="1610100"/>
            <a:chOff x="1404213" y="1355597"/>
            <a:chExt cx="2488892" cy="1610100"/>
          </a:xfrm>
        </p:grpSpPr>
        <p:grpSp>
          <p:nvGrpSpPr>
            <p:cNvPr id="52" name="Google Shape;3207;p64">
              <a:extLst>
                <a:ext uri="{FF2B5EF4-FFF2-40B4-BE49-F238E27FC236}">
                  <a16:creationId xmlns:a16="http://schemas.microsoft.com/office/drawing/2014/main" id="{3894DB5E-6F49-6B8F-A4C8-3C6123B4305A}"/>
                </a:ext>
              </a:extLst>
            </p:cNvPr>
            <p:cNvGrpSpPr/>
            <p:nvPr/>
          </p:nvGrpSpPr>
          <p:grpSpPr>
            <a:xfrm>
              <a:off x="1404213" y="1471297"/>
              <a:ext cx="2328270" cy="1494400"/>
              <a:chOff x="1400088" y="1471297"/>
              <a:chExt cx="2328270" cy="1494400"/>
            </a:xfrm>
          </p:grpSpPr>
          <p:sp>
            <p:nvSpPr>
              <p:cNvPr id="59" name="Google Shape;3208;p64">
                <a:extLst>
                  <a:ext uri="{FF2B5EF4-FFF2-40B4-BE49-F238E27FC236}">
                    <a16:creationId xmlns:a16="http://schemas.microsoft.com/office/drawing/2014/main" id="{D32EC502-57E2-989B-E183-335EEC39B252}"/>
                  </a:ext>
                </a:extLst>
              </p:cNvPr>
              <p:cNvSpPr/>
              <p:nvPr/>
            </p:nvSpPr>
            <p:spPr>
              <a:xfrm>
                <a:off x="1400088" y="1471297"/>
                <a:ext cx="2328235" cy="183095"/>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 name="Google Shape;3209;p64">
                <a:extLst>
                  <a:ext uri="{FF2B5EF4-FFF2-40B4-BE49-F238E27FC236}">
                    <a16:creationId xmlns:a16="http://schemas.microsoft.com/office/drawing/2014/main" id="{9D832EEF-C2DD-E685-51E9-E51DD422E243}"/>
                  </a:ext>
                </a:extLst>
              </p:cNvPr>
              <p:cNvGrpSpPr/>
              <p:nvPr/>
            </p:nvGrpSpPr>
            <p:grpSpPr>
              <a:xfrm>
                <a:off x="3593633" y="1527770"/>
                <a:ext cx="67419" cy="64703"/>
                <a:chOff x="4506223" y="3089965"/>
                <a:chExt cx="71049" cy="68188"/>
              </a:xfrm>
            </p:grpSpPr>
            <p:sp>
              <p:nvSpPr>
                <p:cNvPr id="62" name="Google Shape;3210;p64">
                  <a:extLst>
                    <a:ext uri="{FF2B5EF4-FFF2-40B4-BE49-F238E27FC236}">
                      <a16:creationId xmlns:a16="http://schemas.microsoft.com/office/drawing/2014/main" id="{0E7AACF4-B51D-4FBB-AD4C-99D8794586AF}"/>
                    </a:ext>
                  </a:extLst>
                </p:cNvPr>
                <p:cNvSpPr/>
                <p:nvPr/>
              </p:nvSpPr>
              <p:spPr>
                <a:xfrm>
                  <a:off x="4506223" y="3089965"/>
                  <a:ext cx="71049" cy="68188"/>
                </a:xfrm>
                <a:custGeom>
                  <a:avLst/>
                  <a:gdLst/>
                  <a:ahLst/>
                  <a:cxnLst/>
                  <a:rect l="l" t="t" r="r" b="b"/>
                  <a:pathLst>
                    <a:path w="869" h="834" fill="none" extrusionOk="0">
                      <a:moveTo>
                        <a:pt x="1" y="1"/>
                      </a:moveTo>
                      <a:lnTo>
                        <a:pt x="868" y="833"/>
                      </a:lnTo>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211;p64">
                  <a:extLst>
                    <a:ext uri="{FF2B5EF4-FFF2-40B4-BE49-F238E27FC236}">
                      <a16:creationId xmlns:a16="http://schemas.microsoft.com/office/drawing/2014/main" id="{8B5B2AD1-433A-BFEB-2120-8AB28EF08A8F}"/>
                    </a:ext>
                  </a:extLst>
                </p:cNvPr>
                <p:cNvSpPr/>
                <p:nvPr/>
              </p:nvSpPr>
              <p:spPr>
                <a:xfrm>
                  <a:off x="4506223" y="3089965"/>
                  <a:ext cx="71049" cy="68188"/>
                </a:xfrm>
                <a:custGeom>
                  <a:avLst/>
                  <a:gdLst/>
                  <a:ahLst/>
                  <a:cxnLst/>
                  <a:rect l="l" t="t" r="r" b="b"/>
                  <a:pathLst>
                    <a:path w="869" h="834" fill="none" extrusionOk="0">
                      <a:moveTo>
                        <a:pt x="868" y="1"/>
                      </a:moveTo>
                      <a:lnTo>
                        <a:pt x="1" y="833"/>
                      </a:lnTo>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3212;p64">
                <a:extLst>
                  <a:ext uri="{FF2B5EF4-FFF2-40B4-BE49-F238E27FC236}">
                    <a16:creationId xmlns:a16="http://schemas.microsoft.com/office/drawing/2014/main" id="{7FED0E04-1A7F-B3D0-C5AD-563CED39C1DE}"/>
                  </a:ext>
                </a:extLst>
              </p:cNvPr>
              <p:cNvSpPr/>
              <p:nvPr/>
            </p:nvSpPr>
            <p:spPr>
              <a:xfrm>
                <a:off x="1400123" y="1654393"/>
                <a:ext cx="2328235" cy="1311305"/>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3213;p64">
              <a:extLst>
                <a:ext uri="{FF2B5EF4-FFF2-40B4-BE49-F238E27FC236}">
                  <a16:creationId xmlns:a16="http://schemas.microsoft.com/office/drawing/2014/main" id="{C3788075-C128-B396-24B8-EC2DC76599B2}"/>
                </a:ext>
              </a:extLst>
            </p:cNvPr>
            <p:cNvGrpSpPr/>
            <p:nvPr/>
          </p:nvGrpSpPr>
          <p:grpSpPr>
            <a:xfrm>
              <a:off x="1564813" y="1355597"/>
              <a:ext cx="2328292" cy="1494401"/>
              <a:chOff x="1560688" y="1355597"/>
              <a:chExt cx="2328292" cy="1494401"/>
            </a:xfrm>
          </p:grpSpPr>
          <p:sp>
            <p:nvSpPr>
              <p:cNvPr id="54" name="Google Shape;3214;p64">
                <a:extLst>
                  <a:ext uri="{FF2B5EF4-FFF2-40B4-BE49-F238E27FC236}">
                    <a16:creationId xmlns:a16="http://schemas.microsoft.com/office/drawing/2014/main" id="{50CB78B6-DF8E-B8CB-33F8-EDA5836F35D2}"/>
                  </a:ext>
                </a:extLst>
              </p:cNvPr>
              <p:cNvSpPr/>
              <p:nvPr/>
            </p:nvSpPr>
            <p:spPr>
              <a:xfrm>
                <a:off x="1560688" y="1355597"/>
                <a:ext cx="2328256" cy="183094"/>
              </a:xfrm>
              <a:custGeom>
                <a:avLst/>
                <a:gdLst/>
                <a:ahLst/>
                <a:cxnLst/>
                <a:rect l="l" t="t" r="r" b="b"/>
                <a:pathLst>
                  <a:path w="25398" h="2360" extrusionOk="0">
                    <a:moveTo>
                      <a:pt x="1" y="0"/>
                    </a:moveTo>
                    <a:lnTo>
                      <a:pt x="1" y="2359"/>
                    </a:lnTo>
                    <a:lnTo>
                      <a:pt x="25398" y="2359"/>
                    </a:lnTo>
                    <a:lnTo>
                      <a:pt x="25398"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3215;p64">
                <a:extLst>
                  <a:ext uri="{FF2B5EF4-FFF2-40B4-BE49-F238E27FC236}">
                    <a16:creationId xmlns:a16="http://schemas.microsoft.com/office/drawing/2014/main" id="{462BF207-5090-DB11-F532-D6F1768804FC}"/>
                  </a:ext>
                </a:extLst>
              </p:cNvPr>
              <p:cNvGrpSpPr/>
              <p:nvPr/>
            </p:nvGrpSpPr>
            <p:grpSpPr>
              <a:xfrm>
                <a:off x="3754233" y="1412070"/>
                <a:ext cx="67419" cy="64703"/>
                <a:chOff x="4506223" y="3089965"/>
                <a:chExt cx="71049" cy="68188"/>
              </a:xfrm>
            </p:grpSpPr>
            <p:sp>
              <p:nvSpPr>
                <p:cNvPr id="57" name="Google Shape;3216;p64">
                  <a:extLst>
                    <a:ext uri="{FF2B5EF4-FFF2-40B4-BE49-F238E27FC236}">
                      <a16:creationId xmlns:a16="http://schemas.microsoft.com/office/drawing/2014/main" id="{55AFC4BA-8080-A69F-E3FD-2B2E70272415}"/>
                    </a:ext>
                  </a:extLst>
                </p:cNvPr>
                <p:cNvSpPr/>
                <p:nvPr/>
              </p:nvSpPr>
              <p:spPr>
                <a:xfrm>
                  <a:off x="4506223" y="3089965"/>
                  <a:ext cx="71049" cy="68188"/>
                </a:xfrm>
                <a:custGeom>
                  <a:avLst/>
                  <a:gdLst/>
                  <a:ahLst/>
                  <a:cxnLst/>
                  <a:rect l="l" t="t" r="r" b="b"/>
                  <a:pathLst>
                    <a:path w="869" h="834" fill="none" extrusionOk="0">
                      <a:moveTo>
                        <a:pt x="1" y="1"/>
                      </a:moveTo>
                      <a:lnTo>
                        <a:pt x="868" y="83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217;p64">
                  <a:extLst>
                    <a:ext uri="{FF2B5EF4-FFF2-40B4-BE49-F238E27FC236}">
                      <a16:creationId xmlns:a16="http://schemas.microsoft.com/office/drawing/2014/main" id="{556C5487-0973-4047-8F08-A8EC8DF53A08}"/>
                    </a:ext>
                  </a:extLst>
                </p:cNvPr>
                <p:cNvSpPr/>
                <p:nvPr/>
              </p:nvSpPr>
              <p:spPr>
                <a:xfrm>
                  <a:off x="4506223" y="3089965"/>
                  <a:ext cx="71049" cy="68188"/>
                </a:xfrm>
                <a:custGeom>
                  <a:avLst/>
                  <a:gdLst/>
                  <a:ahLst/>
                  <a:cxnLst/>
                  <a:rect l="l" t="t" r="r" b="b"/>
                  <a:pathLst>
                    <a:path w="869" h="834" fill="none" extrusionOk="0">
                      <a:moveTo>
                        <a:pt x="868" y="1"/>
                      </a:moveTo>
                      <a:lnTo>
                        <a:pt x="1" y="83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3218;p64">
                <a:extLst>
                  <a:ext uri="{FF2B5EF4-FFF2-40B4-BE49-F238E27FC236}">
                    <a16:creationId xmlns:a16="http://schemas.microsoft.com/office/drawing/2014/main" id="{203234D9-79A1-36C3-C4F3-0C2FBE41F8F8}"/>
                  </a:ext>
                </a:extLst>
              </p:cNvPr>
              <p:cNvSpPr/>
              <p:nvPr/>
            </p:nvSpPr>
            <p:spPr>
              <a:xfrm>
                <a:off x="1560723" y="1538693"/>
                <a:ext cx="2328256" cy="1311305"/>
              </a:xfrm>
              <a:custGeom>
                <a:avLst/>
                <a:gdLst/>
                <a:ahLst/>
                <a:cxnLst/>
                <a:rect l="l" t="t" r="r" b="b"/>
                <a:pathLst>
                  <a:path w="25398" h="2360" extrusionOk="0">
                    <a:moveTo>
                      <a:pt x="1" y="0"/>
                    </a:moveTo>
                    <a:lnTo>
                      <a:pt x="1" y="2359"/>
                    </a:lnTo>
                    <a:lnTo>
                      <a:pt x="25398" y="2359"/>
                    </a:lnTo>
                    <a:lnTo>
                      <a:pt x="2539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240" name="Google Shape;3219;p64">
            <a:extLst>
              <a:ext uri="{FF2B5EF4-FFF2-40B4-BE49-F238E27FC236}">
                <a16:creationId xmlns:a16="http://schemas.microsoft.com/office/drawing/2014/main" id="{F662F782-1796-B013-EDFF-B82A9D1C44A2}"/>
              </a:ext>
            </a:extLst>
          </p:cNvPr>
          <p:cNvPicPr preferRelativeResize="0"/>
          <p:nvPr/>
        </p:nvPicPr>
        <p:blipFill>
          <a:blip r:embed="rId6"/>
          <a:srcRect l="2238" r="2238"/>
          <a:stretch/>
        </p:blipFill>
        <p:spPr>
          <a:xfrm>
            <a:off x="1281927" y="3274167"/>
            <a:ext cx="2044051" cy="1069907"/>
          </a:xfrm>
          <a:prstGeom prst="rect">
            <a:avLst/>
          </a:prstGeom>
          <a:noFill/>
          <a:ln w="9525" cap="flat" cmpd="sng">
            <a:solidFill>
              <a:schemeClr val="dk1"/>
            </a:solidFill>
            <a:prstDash val="solid"/>
            <a:round/>
            <a:headEnd type="none" w="sm" len="sm"/>
            <a:tailEnd type="none" w="sm" len="sm"/>
          </a:ln>
        </p:spPr>
      </p:pic>
      <p:sp>
        <p:nvSpPr>
          <p:cNvPr id="2242" name="Google Shape;3224;p64">
            <a:extLst>
              <a:ext uri="{FF2B5EF4-FFF2-40B4-BE49-F238E27FC236}">
                <a16:creationId xmlns:a16="http://schemas.microsoft.com/office/drawing/2014/main" id="{D3C262EA-F8EE-7E4B-8C2E-D87D66B4929E}"/>
              </a:ext>
            </a:extLst>
          </p:cNvPr>
          <p:cNvSpPr txBox="1">
            <a:spLocks/>
          </p:cNvSpPr>
          <p:nvPr/>
        </p:nvSpPr>
        <p:spPr>
          <a:xfrm>
            <a:off x="3449562" y="3653088"/>
            <a:ext cx="4343126" cy="981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Low" rtl="1">
              <a:lnSpc>
                <a:spcPct val="150000"/>
              </a:lnSpc>
            </a:pPr>
            <a:r>
              <a:rPr lang="ar-SA" sz="1600" dirty="0"/>
              <a:t>تم دمج أكثر من نواة في شريحة واحدة لمواجهة مشاكل الحرارة والطاقة الناتجة عن رفع التردد.</a:t>
            </a:r>
            <a:br>
              <a:rPr lang="ar-SA" sz="1600" dirty="0"/>
            </a:br>
            <a:r>
              <a:rPr lang="ar-SA" sz="1600" dirty="0"/>
              <a:t>أدى إلى تحسين الأداء دون زيادة الاستهلاك.</a:t>
            </a:r>
            <a:endParaRPr lang="en-US" sz="1600" dirty="0"/>
          </a:p>
        </p:txBody>
      </p:sp>
      <p:grpSp>
        <p:nvGrpSpPr>
          <p:cNvPr id="2356" name="Group 2355">
            <a:extLst>
              <a:ext uri="{FF2B5EF4-FFF2-40B4-BE49-F238E27FC236}">
                <a16:creationId xmlns:a16="http://schemas.microsoft.com/office/drawing/2014/main" id="{5BDCB48D-A97A-0DAC-AD09-A72BB0EE1D01}"/>
              </a:ext>
            </a:extLst>
          </p:cNvPr>
          <p:cNvGrpSpPr/>
          <p:nvPr/>
        </p:nvGrpSpPr>
        <p:grpSpPr>
          <a:xfrm>
            <a:off x="4693097" y="2986367"/>
            <a:ext cx="3136417" cy="510635"/>
            <a:chOff x="4693097" y="2986367"/>
            <a:chExt cx="3136417" cy="510635"/>
          </a:xfrm>
        </p:grpSpPr>
        <p:sp>
          <p:nvSpPr>
            <p:cNvPr id="2244" name="Google Shape;3469;p67">
              <a:extLst>
                <a:ext uri="{FF2B5EF4-FFF2-40B4-BE49-F238E27FC236}">
                  <a16:creationId xmlns:a16="http://schemas.microsoft.com/office/drawing/2014/main" id="{E237C2A3-6AA5-E0E5-F5A3-9F2B46878054}"/>
                </a:ext>
              </a:extLst>
            </p:cNvPr>
            <p:cNvSpPr/>
            <p:nvPr/>
          </p:nvSpPr>
          <p:spPr>
            <a:xfrm>
              <a:off x="4693097" y="2986367"/>
              <a:ext cx="3089344" cy="471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245" name="Google Shape;3470;p67">
              <a:extLst>
                <a:ext uri="{FF2B5EF4-FFF2-40B4-BE49-F238E27FC236}">
                  <a16:creationId xmlns:a16="http://schemas.microsoft.com/office/drawing/2014/main" id="{696B88CC-4189-97E5-B636-B65F6BB8ABD6}"/>
                </a:ext>
              </a:extLst>
            </p:cNvPr>
            <p:cNvSpPr txBox="1">
              <a:spLocks/>
            </p:cNvSpPr>
            <p:nvPr/>
          </p:nvSpPr>
          <p:spPr>
            <a:xfrm>
              <a:off x="4740170" y="3025702"/>
              <a:ext cx="3089344" cy="471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9pPr>
            </a:lstStyle>
            <a:p>
              <a:pPr algn="r"/>
              <a:r>
                <a:rPr lang="ar-SA" sz="1800" b="1" dirty="0">
                  <a:solidFill>
                    <a:schemeClr val="accent1">
                      <a:lumMod val="75000"/>
                    </a:schemeClr>
                  </a:solidFill>
                  <a:cs typeface="+mj-cs"/>
                </a:rPr>
                <a:t>الألفية الجديدة: المعالجات متعددة النوى</a:t>
              </a:r>
              <a:endParaRPr lang="en-US" sz="1800" b="1" dirty="0">
                <a:solidFill>
                  <a:schemeClr val="accent1">
                    <a:lumMod val="75000"/>
                  </a:schemeClr>
                </a:solidFill>
                <a:latin typeface="Raleway"/>
                <a:ea typeface="Raleway"/>
                <a:cs typeface="+mj-cs"/>
                <a:sym typeface="Raleway"/>
              </a:endParaRPr>
            </a:p>
          </p:txBody>
        </p:sp>
      </p:grpSp>
      <p:sp>
        <p:nvSpPr>
          <p:cNvPr id="2348" name="Google Shape;3224;p64">
            <a:extLst>
              <a:ext uri="{FF2B5EF4-FFF2-40B4-BE49-F238E27FC236}">
                <a16:creationId xmlns:a16="http://schemas.microsoft.com/office/drawing/2014/main" id="{655CF6A4-AA47-668F-F41B-EB8F25433483}"/>
              </a:ext>
            </a:extLst>
          </p:cNvPr>
          <p:cNvSpPr txBox="1">
            <a:spLocks/>
          </p:cNvSpPr>
          <p:nvPr/>
        </p:nvSpPr>
        <p:spPr>
          <a:xfrm>
            <a:off x="3518852" y="1811755"/>
            <a:ext cx="4343126" cy="981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Low">
              <a:lnSpc>
                <a:spcPct val="150000"/>
              </a:lnSpc>
            </a:pPr>
            <a:r>
              <a:rPr lang="ar-SA" sz="1600" dirty="0"/>
              <a:t>عام 1965، لاحظ </a:t>
            </a:r>
            <a:r>
              <a:rPr lang="ar-SA" sz="1600" b="1" dirty="0"/>
              <a:t>غوردون مور</a:t>
            </a:r>
            <a:r>
              <a:rPr lang="ar-SA" sz="1600" dirty="0"/>
              <a:t> أن عدد الترانزستورات يتضاعف كل 18–24 شهرًا.</a:t>
            </a:r>
            <a:br>
              <a:rPr lang="ar-SA" sz="1600" dirty="0"/>
            </a:br>
            <a:r>
              <a:rPr lang="ar-SA" sz="1600" dirty="0"/>
              <a:t>أدى ذلك إلى تصغير مستمر وتحسين في الأداء واستهلاك الطاقة.</a:t>
            </a:r>
            <a:endParaRPr lang="en-US" sz="1600" dirty="0"/>
          </a:p>
        </p:txBody>
      </p:sp>
      <p:grpSp>
        <p:nvGrpSpPr>
          <p:cNvPr id="2349" name="Group 2348">
            <a:extLst>
              <a:ext uri="{FF2B5EF4-FFF2-40B4-BE49-F238E27FC236}">
                <a16:creationId xmlns:a16="http://schemas.microsoft.com/office/drawing/2014/main" id="{B755A693-E5B8-112B-3A55-393405903088}"/>
              </a:ext>
            </a:extLst>
          </p:cNvPr>
          <p:cNvGrpSpPr/>
          <p:nvPr/>
        </p:nvGrpSpPr>
        <p:grpSpPr>
          <a:xfrm>
            <a:off x="4932406" y="1147043"/>
            <a:ext cx="2944181" cy="510635"/>
            <a:chOff x="4664851" y="2499077"/>
            <a:chExt cx="2944181" cy="510635"/>
          </a:xfrm>
        </p:grpSpPr>
        <p:sp>
          <p:nvSpPr>
            <p:cNvPr id="2350" name="Google Shape;3469;p67">
              <a:extLst>
                <a:ext uri="{FF2B5EF4-FFF2-40B4-BE49-F238E27FC236}">
                  <a16:creationId xmlns:a16="http://schemas.microsoft.com/office/drawing/2014/main" id="{B7E7203D-6CD0-F063-91C8-48B370EFA47E}"/>
                </a:ext>
              </a:extLst>
            </p:cNvPr>
            <p:cNvSpPr/>
            <p:nvPr/>
          </p:nvSpPr>
          <p:spPr>
            <a:xfrm>
              <a:off x="4664851" y="2499077"/>
              <a:ext cx="2897108" cy="471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351" name="Google Shape;3470;p67">
              <a:extLst>
                <a:ext uri="{FF2B5EF4-FFF2-40B4-BE49-F238E27FC236}">
                  <a16:creationId xmlns:a16="http://schemas.microsoft.com/office/drawing/2014/main" id="{0FE3C040-F916-8B93-0992-8545119DBC88}"/>
                </a:ext>
              </a:extLst>
            </p:cNvPr>
            <p:cNvSpPr txBox="1">
              <a:spLocks/>
            </p:cNvSpPr>
            <p:nvPr/>
          </p:nvSpPr>
          <p:spPr>
            <a:xfrm>
              <a:off x="4711924" y="2538412"/>
              <a:ext cx="2897108" cy="471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9pPr>
            </a:lstStyle>
            <a:p>
              <a:pPr algn="r"/>
              <a:r>
                <a:rPr lang="ar-SA" sz="1800" b="1" dirty="0">
                  <a:solidFill>
                    <a:schemeClr val="accent1">
                      <a:lumMod val="75000"/>
                    </a:schemeClr>
                  </a:solidFill>
                  <a:cs typeface="+mj-cs"/>
                </a:rPr>
                <a:t>قانون مور وتقلص الأبعاد</a:t>
              </a:r>
              <a:endParaRPr lang="en-US" sz="1800" b="1" dirty="0">
                <a:solidFill>
                  <a:schemeClr val="accent1">
                    <a:lumMod val="75000"/>
                  </a:schemeClr>
                </a:solidFill>
                <a:latin typeface="Raleway"/>
                <a:ea typeface="Raleway"/>
                <a:cs typeface="+mj-cs"/>
                <a:sym typeface="Raleway"/>
              </a:endParaRPr>
            </a:p>
          </p:txBody>
        </p:sp>
      </p:grpSp>
      <p:sp>
        <p:nvSpPr>
          <p:cNvPr id="2" name="Slide Number Placeholder 6">
            <a:extLst>
              <a:ext uri="{FF2B5EF4-FFF2-40B4-BE49-F238E27FC236}">
                <a16:creationId xmlns:a16="http://schemas.microsoft.com/office/drawing/2014/main" id="{4087F4D0-7854-FBB6-CBF6-D57E6EA5AC64}"/>
              </a:ext>
            </a:extLst>
          </p:cNvPr>
          <p:cNvSpPr txBox="1">
            <a:spLocks/>
          </p:cNvSpPr>
          <p:nvPr/>
        </p:nvSpPr>
        <p:spPr>
          <a:xfrm>
            <a:off x="3316514" y="486666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9F6A3C25-738D-4996-B34E-84AF88928DA9}" type="slidenum">
              <a:rPr lang="en-US" smtClean="0"/>
              <a:pPr algn="ctr"/>
              <a:t>12</a:t>
            </a:fld>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Cutout/>
                    </a14:imgEffect>
                  </a14:imgLayer>
                </a14:imgProps>
              </a:ext>
            </a:extLst>
          </a:blip>
          <a:tile tx="0" ty="0" sx="100000" sy="100000" flip="none" algn="tl"/>
        </a:blipFill>
        <a:effectLst/>
      </p:bgPr>
    </p:bg>
    <p:spTree>
      <p:nvGrpSpPr>
        <p:cNvPr id="1" name="Shape 2330"/>
        <p:cNvGrpSpPr/>
        <p:nvPr/>
      </p:nvGrpSpPr>
      <p:grpSpPr>
        <a:xfrm>
          <a:off x="0" y="0"/>
          <a:ext cx="0" cy="0"/>
          <a:chOff x="0" y="0"/>
          <a:chExt cx="0" cy="0"/>
        </a:xfrm>
      </p:grpSpPr>
      <p:grpSp>
        <p:nvGrpSpPr>
          <p:cNvPr id="2501" name="Google Shape;2501;p56"/>
          <p:cNvGrpSpPr/>
          <p:nvPr/>
        </p:nvGrpSpPr>
        <p:grpSpPr>
          <a:xfrm>
            <a:off x="692382" y="538169"/>
            <a:ext cx="868454" cy="484807"/>
            <a:chOff x="7691796" y="3983370"/>
            <a:chExt cx="1114116" cy="621946"/>
          </a:xfrm>
        </p:grpSpPr>
        <p:grpSp>
          <p:nvGrpSpPr>
            <p:cNvPr id="2502" name="Google Shape;2502;p56"/>
            <p:cNvGrpSpPr/>
            <p:nvPr/>
          </p:nvGrpSpPr>
          <p:grpSpPr>
            <a:xfrm>
              <a:off x="7691796" y="3983370"/>
              <a:ext cx="919147" cy="621946"/>
              <a:chOff x="881421" y="586095"/>
              <a:chExt cx="919147" cy="621946"/>
            </a:xfrm>
          </p:grpSpPr>
          <p:grpSp>
            <p:nvGrpSpPr>
              <p:cNvPr id="2503" name="Google Shape;2503;p56"/>
              <p:cNvGrpSpPr/>
              <p:nvPr/>
            </p:nvGrpSpPr>
            <p:grpSpPr>
              <a:xfrm>
                <a:off x="881421" y="586095"/>
                <a:ext cx="919147" cy="621946"/>
                <a:chOff x="1023977" y="757514"/>
                <a:chExt cx="1105010" cy="747711"/>
              </a:xfrm>
            </p:grpSpPr>
            <p:grpSp>
              <p:nvGrpSpPr>
                <p:cNvPr id="2504" name="Google Shape;2504;p56"/>
                <p:cNvGrpSpPr/>
                <p:nvPr/>
              </p:nvGrpSpPr>
              <p:grpSpPr>
                <a:xfrm>
                  <a:off x="1023977" y="871814"/>
                  <a:ext cx="1019285" cy="633411"/>
                  <a:chOff x="893025" y="871800"/>
                  <a:chExt cx="1150175" cy="714750"/>
                </a:xfrm>
              </p:grpSpPr>
              <p:sp>
                <p:nvSpPr>
                  <p:cNvPr id="2505" name="Google Shape;2505;p56"/>
                  <p:cNvSpPr/>
                  <p:nvPr/>
                </p:nvSpPr>
                <p:spPr>
                  <a:xfrm>
                    <a:off x="893025" y="871800"/>
                    <a:ext cx="1150175" cy="714750"/>
                  </a:xfrm>
                  <a:custGeom>
                    <a:avLst/>
                    <a:gdLst/>
                    <a:ahLst/>
                    <a:cxnLst/>
                    <a:rect l="l" t="t" r="r" b="b"/>
                    <a:pathLst>
                      <a:path w="46007" h="28590" extrusionOk="0">
                        <a:moveTo>
                          <a:pt x="1" y="0"/>
                        </a:moveTo>
                        <a:lnTo>
                          <a:pt x="1" y="28589"/>
                        </a:lnTo>
                        <a:lnTo>
                          <a:pt x="46007" y="28589"/>
                        </a:lnTo>
                        <a:lnTo>
                          <a:pt x="46007"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6"/>
                  <p:cNvSpPr/>
                  <p:nvPr/>
                </p:nvSpPr>
                <p:spPr>
                  <a:xfrm>
                    <a:off x="893025" y="871800"/>
                    <a:ext cx="1150175" cy="128298"/>
                  </a:xfrm>
                  <a:custGeom>
                    <a:avLst/>
                    <a:gdLst/>
                    <a:ahLst/>
                    <a:cxnLst/>
                    <a:rect l="l" t="t" r="r" b="b"/>
                    <a:pathLst>
                      <a:path w="46007" h="28590" extrusionOk="0">
                        <a:moveTo>
                          <a:pt x="1" y="0"/>
                        </a:moveTo>
                        <a:lnTo>
                          <a:pt x="1" y="28589"/>
                        </a:lnTo>
                        <a:lnTo>
                          <a:pt x="46007" y="28589"/>
                        </a:lnTo>
                        <a:lnTo>
                          <a:pt x="46007"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6"/>
                  <p:cNvSpPr/>
                  <p:nvPr/>
                </p:nvSpPr>
                <p:spPr>
                  <a:xfrm>
                    <a:off x="1968575" y="913425"/>
                    <a:ext cx="42550" cy="42525"/>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6"/>
                  <p:cNvSpPr/>
                  <p:nvPr/>
                </p:nvSpPr>
                <p:spPr>
                  <a:xfrm>
                    <a:off x="1880125" y="910825"/>
                    <a:ext cx="48575" cy="48600"/>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6"/>
                  <p:cNvSpPr/>
                  <p:nvPr/>
                </p:nvSpPr>
                <p:spPr>
                  <a:xfrm>
                    <a:off x="1800325" y="935125"/>
                    <a:ext cx="48600" cy="6075"/>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0" name="Google Shape;2510;p56"/>
                <p:cNvGrpSpPr/>
                <p:nvPr/>
              </p:nvGrpSpPr>
              <p:grpSpPr>
                <a:xfrm>
                  <a:off x="1066840" y="814664"/>
                  <a:ext cx="1019285" cy="633411"/>
                  <a:chOff x="893025" y="871800"/>
                  <a:chExt cx="1150175" cy="714750"/>
                </a:xfrm>
              </p:grpSpPr>
              <p:sp>
                <p:nvSpPr>
                  <p:cNvPr id="2511" name="Google Shape;2511;p56"/>
                  <p:cNvSpPr/>
                  <p:nvPr/>
                </p:nvSpPr>
                <p:spPr>
                  <a:xfrm>
                    <a:off x="893025" y="871800"/>
                    <a:ext cx="1150175" cy="714750"/>
                  </a:xfrm>
                  <a:custGeom>
                    <a:avLst/>
                    <a:gdLst/>
                    <a:ahLst/>
                    <a:cxnLst/>
                    <a:rect l="l" t="t" r="r" b="b"/>
                    <a:pathLst>
                      <a:path w="46007" h="28590" extrusionOk="0">
                        <a:moveTo>
                          <a:pt x="1" y="0"/>
                        </a:moveTo>
                        <a:lnTo>
                          <a:pt x="1" y="28589"/>
                        </a:lnTo>
                        <a:lnTo>
                          <a:pt x="46007" y="28589"/>
                        </a:lnTo>
                        <a:lnTo>
                          <a:pt x="46007"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6"/>
                  <p:cNvSpPr/>
                  <p:nvPr/>
                </p:nvSpPr>
                <p:spPr>
                  <a:xfrm>
                    <a:off x="893025" y="871800"/>
                    <a:ext cx="1150175" cy="128298"/>
                  </a:xfrm>
                  <a:custGeom>
                    <a:avLst/>
                    <a:gdLst/>
                    <a:ahLst/>
                    <a:cxnLst/>
                    <a:rect l="l" t="t" r="r" b="b"/>
                    <a:pathLst>
                      <a:path w="46007" h="28590" extrusionOk="0">
                        <a:moveTo>
                          <a:pt x="1" y="0"/>
                        </a:moveTo>
                        <a:lnTo>
                          <a:pt x="1" y="28589"/>
                        </a:lnTo>
                        <a:lnTo>
                          <a:pt x="46007" y="28589"/>
                        </a:lnTo>
                        <a:lnTo>
                          <a:pt x="46007"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6"/>
                  <p:cNvSpPr/>
                  <p:nvPr/>
                </p:nvSpPr>
                <p:spPr>
                  <a:xfrm>
                    <a:off x="1968575" y="913425"/>
                    <a:ext cx="42550" cy="42525"/>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6"/>
                  <p:cNvSpPr/>
                  <p:nvPr/>
                </p:nvSpPr>
                <p:spPr>
                  <a:xfrm>
                    <a:off x="1880125" y="910825"/>
                    <a:ext cx="48575" cy="48600"/>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6"/>
                  <p:cNvSpPr/>
                  <p:nvPr/>
                </p:nvSpPr>
                <p:spPr>
                  <a:xfrm>
                    <a:off x="1800325" y="935125"/>
                    <a:ext cx="48600" cy="6075"/>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6" name="Google Shape;2516;p56"/>
                <p:cNvGrpSpPr/>
                <p:nvPr/>
              </p:nvGrpSpPr>
              <p:grpSpPr>
                <a:xfrm>
                  <a:off x="1109702" y="757514"/>
                  <a:ext cx="1019285" cy="633411"/>
                  <a:chOff x="893025" y="871800"/>
                  <a:chExt cx="1150175" cy="714750"/>
                </a:xfrm>
              </p:grpSpPr>
              <p:sp>
                <p:nvSpPr>
                  <p:cNvPr id="2517" name="Google Shape;2517;p56"/>
                  <p:cNvSpPr/>
                  <p:nvPr/>
                </p:nvSpPr>
                <p:spPr>
                  <a:xfrm>
                    <a:off x="893025" y="871800"/>
                    <a:ext cx="1150175" cy="714750"/>
                  </a:xfrm>
                  <a:custGeom>
                    <a:avLst/>
                    <a:gdLst/>
                    <a:ahLst/>
                    <a:cxnLst/>
                    <a:rect l="l" t="t" r="r" b="b"/>
                    <a:pathLst>
                      <a:path w="46007" h="28590" extrusionOk="0">
                        <a:moveTo>
                          <a:pt x="1" y="0"/>
                        </a:moveTo>
                        <a:lnTo>
                          <a:pt x="1" y="28589"/>
                        </a:lnTo>
                        <a:lnTo>
                          <a:pt x="46007" y="28589"/>
                        </a:lnTo>
                        <a:lnTo>
                          <a:pt x="46007"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6"/>
                  <p:cNvSpPr/>
                  <p:nvPr/>
                </p:nvSpPr>
                <p:spPr>
                  <a:xfrm>
                    <a:off x="893025" y="871800"/>
                    <a:ext cx="1150175" cy="128298"/>
                  </a:xfrm>
                  <a:custGeom>
                    <a:avLst/>
                    <a:gdLst/>
                    <a:ahLst/>
                    <a:cxnLst/>
                    <a:rect l="l" t="t" r="r" b="b"/>
                    <a:pathLst>
                      <a:path w="46007" h="28590" extrusionOk="0">
                        <a:moveTo>
                          <a:pt x="1" y="0"/>
                        </a:moveTo>
                        <a:lnTo>
                          <a:pt x="1" y="28589"/>
                        </a:lnTo>
                        <a:lnTo>
                          <a:pt x="46007" y="28589"/>
                        </a:lnTo>
                        <a:lnTo>
                          <a:pt x="46007"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6"/>
                  <p:cNvSpPr/>
                  <p:nvPr/>
                </p:nvSpPr>
                <p:spPr>
                  <a:xfrm>
                    <a:off x="1968575" y="913425"/>
                    <a:ext cx="42550" cy="42525"/>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6"/>
                  <p:cNvSpPr/>
                  <p:nvPr/>
                </p:nvSpPr>
                <p:spPr>
                  <a:xfrm>
                    <a:off x="1880125" y="910825"/>
                    <a:ext cx="48575" cy="48600"/>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6"/>
                  <p:cNvSpPr/>
                  <p:nvPr/>
                </p:nvSpPr>
                <p:spPr>
                  <a:xfrm>
                    <a:off x="1800325" y="935125"/>
                    <a:ext cx="48600" cy="6075"/>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22" name="Google Shape;2522;p56"/>
              <p:cNvGrpSpPr/>
              <p:nvPr/>
            </p:nvGrpSpPr>
            <p:grpSpPr>
              <a:xfrm>
                <a:off x="1057300" y="830088"/>
                <a:ext cx="639514" cy="133970"/>
                <a:chOff x="1052525" y="1621350"/>
                <a:chExt cx="639514" cy="133970"/>
              </a:xfrm>
            </p:grpSpPr>
            <p:sp>
              <p:nvSpPr>
                <p:cNvPr id="2523" name="Google Shape;2523;p56"/>
                <p:cNvSpPr/>
                <p:nvPr/>
              </p:nvSpPr>
              <p:spPr>
                <a:xfrm>
                  <a:off x="1052525" y="1621350"/>
                  <a:ext cx="639514" cy="133970"/>
                </a:xfrm>
                <a:custGeom>
                  <a:avLst/>
                  <a:gdLst/>
                  <a:ahLst/>
                  <a:cxnLst/>
                  <a:rect l="l" t="t" r="r" b="b"/>
                  <a:pathLst>
                    <a:path w="45590" h="4893" extrusionOk="0">
                      <a:moveTo>
                        <a:pt x="0" y="1"/>
                      </a:moveTo>
                      <a:lnTo>
                        <a:pt x="0" y="4893"/>
                      </a:lnTo>
                      <a:lnTo>
                        <a:pt x="45590" y="4893"/>
                      </a:lnTo>
                      <a:lnTo>
                        <a:pt x="45590"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6"/>
                <p:cNvSpPr/>
                <p:nvPr/>
              </p:nvSpPr>
              <p:spPr>
                <a:xfrm>
                  <a:off x="1090409" y="1644119"/>
                  <a:ext cx="44226" cy="92188"/>
                </a:xfrm>
                <a:custGeom>
                  <a:avLst/>
                  <a:gdLst/>
                  <a:ahLst/>
                  <a:cxnLst/>
                  <a:rect l="l" t="t" r="r" b="b"/>
                  <a:pathLst>
                    <a:path w="1493" h="3367" extrusionOk="0">
                      <a:moveTo>
                        <a:pt x="1" y="1"/>
                      </a:moveTo>
                      <a:lnTo>
                        <a:pt x="1" y="3366"/>
                      </a:lnTo>
                      <a:lnTo>
                        <a:pt x="1493" y="3366"/>
                      </a:lnTo>
                      <a:lnTo>
                        <a:pt x="14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6"/>
                <p:cNvSpPr/>
                <p:nvPr/>
              </p:nvSpPr>
              <p:spPr>
                <a:xfrm>
                  <a:off x="1156200" y="1644119"/>
                  <a:ext cx="45234" cy="92188"/>
                </a:xfrm>
                <a:custGeom>
                  <a:avLst/>
                  <a:gdLst/>
                  <a:ahLst/>
                  <a:cxnLst/>
                  <a:rect l="l" t="t" r="r" b="b"/>
                  <a:pathLst>
                    <a:path w="1527" h="3367" extrusionOk="0">
                      <a:moveTo>
                        <a:pt x="0" y="1"/>
                      </a:moveTo>
                      <a:lnTo>
                        <a:pt x="0" y="3366"/>
                      </a:lnTo>
                      <a:lnTo>
                        <a:pt x="1527" y="3366"/>
                      </a:lnTo>
                      <a:lnTo>
                        <a:pt x="1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6"/>
                <p:cNvSpPr/>
                <p:nvPr/>
              </p:nvSpPr>
              <p:spPr>
                <a:xfrm>
                  <a:off x="1228124" y="1644119"/>
                  <a:ext cx="44226" cy="92188"/>
                </a:xfrm>
                <a:custGeom>
                  <a:avLst/>
                  <a:gdLst/>
                  <a:ahLst/>
                  <a:cxnLst/>
                  <a:rect l="l" t="t" r="r" b="b"/>
                  <a:pathLst>
                    <a:path w="1493" h="3367" extrusionOk="0">
                      <a:moveTo>
                        <a:pt x="1" y="1"/>
                      </a:moveTo>
                      <a:lnTo>
                        <a:pt x="1" y="3366"/>
                      </a:lnTo>
                      <a:lnTo>
                        <a:pt x="1493" y="3366"/>
                      </a:lnTo>
                      <a:lnTo>
                        <a:pt x="14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6"/>
                <p:cNvSpPr/>
                <p:nvPr/>
              </p:nvSpPr>
              <p:spPr>
                <a:xfrm>
                  <a:off x="1293915" y="1644119"/>
                  <a:ext cx="45234" cy="92188"/>
                </a:xfrm>
                <a:custGeom>
                  <a:avLst/>
                  <a:gdLst/>
                  <a:ahLst/>
                  <a:cxnLst/>
                  <a:rect l="l" t="t" r="r" b="b"/>
                  <a:pathLst>
                    <a:path w="1527" h="3367" extrusionOk="0">
                      <a:moveTo>
                        <a:pt x="0" y="1"/>
                      </a:moveTo>
                      <a:lnTo>
                        <a:pt x="0" y="3366"/>
                      </a:lnTo>
                      <a:lnTo>
                        <a:pt x="1527" y="3366"/>
                      </a:lnTo>
                      <a:lnTo>
                        <a:pt x="1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6"/>
                <p:cNvSpPr/>
                <p:nvPr/>
              </p:nvSpPr>
              <p:spPr>
                <a:xfrm>
                  <a:off x="1362758" y="1644119"/>
                  <a:ext cx="45263" cy="92188"/>
                </a:xfrm>
                <a:custGeom>
                  <a:avLst/>
                  <a:gdLst/>
                  <a:ahLst/>
                  <a:cxnLst/>
                  <a:rect l="l" t="t" r="r" b="b"/>
                  <a:pathLst>
                    <a:path w="1528" h="3367" extrusionOk="0">
                      <a:moveTo>
                        <a:pt x="1" y="1"/>
                      </a:moveTo>
                      <a:lnTo>
                        <a:pt x="1" y="3366"/>
                      </a:lnTo>
                      <a:lnTo>
                        <a:pt x="1527" y="3366"/>
                      </a:lnTo>
                      <a:lnTo>
                        <a:pt x="1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29" name="Google Shape;2529;p56"/>
            <p:cNvGrpSpPr/>
            <p:nvPr/>
          </p:nvGrpSpPr>
          <p:grpSpPr>
            <a:xfrm>
              <a:off x="8560513" y="4284375"/>
              <a:ext cx="245400" cy="245400"/>
              <a:chOff x="1750138" y="887100"/>
              <a:chExt cx="245400" cy="245400"/>
            </a:xfrm>
          </p:grpSpPr>
          <p:sp>
            <p:nvSpPr>
              <p:cNvPr id="2530" name="Google Shape;2530;p56"/>
              <p:cNvSpPr/>
              <p:nvPr/>
            </p:nvSpPr>
            <p:spPr>
              <a:xfrm>
                <a:off x="1750138" y="887100"/>
                <a:ext cx="245400" cy="2454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6"/>
              <p:cNvSpPr/>
              <p:nvPr/>
            </p:nvSpPr>
            <p:spPr>
              <a:xfrm>
                <a:off x="1826863" y="969075"/>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Google Shape;859;p43">
            <a:extLst>
              <a:ext uri="{FF2B5EF4-FFF2-40B4-BE49-F238E27FC236}">
                <a16:creationId xmlns:a16="http://schemas.microsoft.com/office/drawing/2014/main" id="{E80AA569-80B3-25DD-C30D-92ACDE2A96B8}"/>
              </a:ext>
            </a:extLst>
          </p:cNvPr>
          <p:cNvSpPr txBox="1">
            <a:spLocks/>
          </p:cNvSpPr>
          <p:nvPr/>
        </p:nvSpPr>
        <p:spPr>
          <a:xfrm>
            <a:off x="1400100" y="500118"/>
            <a:ext cx="63438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Raleway Black"/>
              <a:buNone/>
              <a:defRPr sz="2200" b="0" i="0" u="none" strike="noStrike" cap="none">
                <a:solidFill>
                  <a:schemeClr val="dk1"/>
                </a:solidFill>
                <a:latin typeface="Raleway"/>
                <a:ea typeface="Raleway"/>
                <a:cs typeface="Raleway"/>
                <a:sym typeface="Raleway"/>
              </a:defRPr>
            </a:lvl1pPr>
            <a:lvl2pPr marR="0" lvl="1" algn="ctr" rtl="0">
              <a:lnSpc>
                <a:spcPct val="100000"/>
              </a:lnSpc>
              <a:spcBef>
                <a:spcPts val="0"/>
              </a:spcBef>
              <a:spcAft>
                <a:spcPts val="0"/>
              </a:spcAft>
              <a:buClr>
                <a:schemeClr val="dk1"/>
              </a:buClr>
              <a:buSzPts val="2500"/>
              <a:buFont typeface="Raleway Black"/>
              <a:buNone/>
              <a:defRPr sz="2500" b="0" i="0" u="none" strike="noStrike" cap="none">
                <a:solidFill>
                  <a:schemeClr val="dk1"/>
                </a:solidFill>
                <a:latin typeface="Raleway Black"/>
                <a:ea typeface="Raleway Black"/>
                <a:cs typeface="Raleway Black"/>
                <a:sym typeface="Raleway Black"/>
              </a:defRPr>
            </a:lvl2pPr>
            <a:lvl3pPr marR="0" lvl="2" algn="ctr" rtl="0">
              <a:lnSpc>
                <a:spcPct val="100000"/>
              </a:lnSpc>
              <a:spcBef>
                <a:spcPts val="0"/>
              </a:spcBef>
              <a:spcAft>
                <a:spcPts val="0"/>
              </a:spcAft>
              <a:buClr>
                <a:schemeClr val="dk1"/>
              </a:buClr>
              <a:buSzPts val="2500"/>
              <a:buFont typeface="Raleway Black"/>
              <a:buNone/>
              <a:defRPr sz="2500" b="0" i="0" u="none" strike="noStrike" cap="none">
                <a:solidFill>
                  <a:schemeClr val="dk1"/>
                </a:solidFill>
                <a:latin typeface="Raleway Black"/>
                <a:ea typeface="Raleway Black"/>
                <a:cs typeface="Raleway Black"/>
                <a:sym typeface="Raleway Black"/>
              </a:defRPr>
            </a:lvl3pPr>
            <a:lvl4pPr marR="0" lvl="3" algn="ctr" rtl="0">
              <a:lnSpc>
                <a:spcPct val="100000"/>
              </a:lnSpc>
              <a:spcBef>
                <a:spcPts val="0"/>
              </a:spcBef>
              <a:spcAft>
                <a:spcPts val="0"/>
              </a:spcAft>
              <a:buClr>
                <a:schemeClr val="dk1"/>
              </a:buClr>
              <a:buSzPts val="2500"/>
              <a:buFont typeface="Raleway Black"/>
              <a:buNone/>
              <a:defRPr sz="2500" b="0" i="0" u="none" strike="noStrike" cap="none">
                <a:solidFill>
                  <a:schemeClr val="dk1"/>
                </a:solidFill>
                <a:latin typeface="Raleway Black"/>
                <a:ea typeface="Raleway Black"/>
                <a:cs typeface="Raleway Black"/>
                <a:sym typeface="Raleway Black"/>
              </a:defRPr>
            </a:lvl4pPr>
            <a:lvl5pPr marR="0" lvl="4" algn="ctr" rtl="0">
              <a:lnSpc>
                <a:spcPct val="100000"/>
              </a:lnSpc>
              <a:spcBef>
                <a:spcPts val="0"/>
              </a:spcBef>
              <a:spcAft>
                <a:spcPts val="0"/>
              </a:spcAft>
              <a:buClr>
                <a:schemeClr val="dk1"/>
              </a:buClr>
              <a:buSzPts val="2500"/>
              <a:buFont typeface="Raleway Black"/>
              <a:buNone/>
              <a:defRPr sz="2500" b="0" i="0" u="none" strike="noStrike" cap="none">
                <a:solidFill>
                  <a:schemeClr val="dk1"/>
                </a:solidFill>
                <a:latin typeface="Raleway Black"/>
                <a:ea typeface="Raleway Black"/>
                <a:cs typeface="Raleway Black"/>
                <a:sym typeface="Raleway Black"/>
              </a:defRPr>
            </a:lvl5pPr>
            <a:lvl6pPr marR="0" lvl="5" algn="ctr" rtl="0">
              <a:lnSpc>
                <a:spcPct val="100000"/>
              </a:lnSpc>
              <a:spcBef>
                <a:spcPts val="0"/>
              </a:spcBef>
              <a:spcAft>
                <a:spcPts val="0"/>
              </a:spcAft>
              <a:buClr>
                <a:schemeClr val="dk1"/>
              </a:buClr>
              <a:buSzPts val="2500"/>
              <a:buFont typeface="Raleway Black"/>
              <a:buNone/>
              <a:defRPr sz="2500" b="0" i="0" u="none" strike="noStrike" cap="none">
                <a:solidFill>
                  <a:schemeClr val="dk1"/>
                </a:solidFill>
                <a:latin typeface="Raleway Black"/>
                <a:ea typeface="Raleway Black"/>
                <a:cs typeface="Raleway Black"/>
                <a:sym typeface="Raleway Black"/>
              </a:defRPr>
            </a:lvl6pPr>
            <a:lvl7pPr marR="0" lvl="6" algn="ctr" rtl="0">
              <a:lnSpc>
                <a:spcPct val="100000"/>
              </a:lnSpc>
              <a:spcBef>
                <a:spcPts val="0"/>
              </a:spcBef>
              <a:spcAft>
                <a:spcPts val="0"/>
              </a:spcAft>
              <a:buClr>
                <a:schemeClr val="dk1"/>
              </a:buClr>
              <a:buSzPts val="2500"/>
              <a:buFont typeface="Raleway Black"/>
              <a:buNone/>
              <a:defRPr sz="2500" b="0" i="0" u="none" strike="noStrike" cap="none">
                <a:solidFill>
                  <a:schemeClr val="dk1"/>
                </a:solidFill>
                <a:latin typeface="Raleway Black"/>
                <a:ea typeface="Raleway Black"/>
                <a:cs typeface="Raleway Black"/>
                <a:sym typeface="Raleway Black"/>
              </a:defRPr>
            </a:lvl7pPr>
            <a:lvl8pPr marR="0" lvl="7" algn="ctr" rtl="0">
              <a:lnSpc>
                <a:spcPct val="100000"/>
              </a:lnSpc>
              <a:spcBef>
                <a:spcPts val="0"/>
              </a:spcBef>
              <a:spcAft>
                <a:spcPts val="0"/>
              </a:spcAft>
              <a:buClr>
                <a:schemeClr val="dk1"/>
              </a:buClr>
              <a:buSzPts val="2500"/>
              <a:buFont typeface="Raleway Black"/>
              <a:buNone/>
              <a:defRPr sz="2500" b="0" i="0" u="none" strike="noStrike" cap="none">
                <a:solidFill>
                  <a:schemeClr val="dk1"/>
                </a:solidFill>
                <a:latin typeface="Raleway Black"/>
                <a:ea typeface="Raleway Black"/>
                <a:cs typeface="Raleway Black"/>
                <a:sym typeface="Raleway Black"/>
              </a:defRPr>
            </a:lvl8pPr>
            <a:lvl9pPr marR="0" lvl="8" algn="ctr" rtl="0">
              <a:lnSpc>
                <a:spcPct val="100000"/>
              </a:lnSpc>
              <a:spcBef>
                <a:spcPts val="0"/>
              </a:spcBef>
              <a:spcAft>
                <a:spcPts val="0"/>
              </a:spcAft>
              <a:buClr>
                <a:schemeClr val="dk1"/>
              </a:buClr>
              <a:buSzPts val="2500"/>
              <a:buFont typeface="Raleway Black"/>
              <a:buNone/>
              <a:defRPr sz="2500" b="0" i="0" u="none" strike="noStrike" cap="none">
                <a:solidFill>
                  <a:schemeClr val="dk1"/>
                </a:solidFill>
                <a:latin typeface="Raleway Black"/>
                <a:ea typeface="Raleway Black"/>
                <a:cs typeface="Raleway Black"/>
                <a:sym typeface="Raleway Black"/>
              </a:defRPr>
            </a:lvl9pPr>
          </a:lstStyle>
          <a:p>
            <a:r>
              <a:rPr lang="ar-SA" sz="2800" b="1" dirty="0">
                <a:solidFill>
                  <a:schemeClr val="accent1">
                    <a:lumMod val="75000"/>
                  </a:schemeClr>
                </a:solidFill>
                <a:cs typeface="+mj-cs"/>
              </a:rPr>
              <a:t>علاقة تقنية النانو بصناعة المعالجات الدقيقة</a:t>
            </a:r>
          </a:p>
        </p:txBody>
      </p:sp>
      <p:grpSp>
        <p:nvGrpSpPr>
          <p:cNvPr id="29" name="Group 28">
            <a:extLst>
              <a:ext uri="{FF2B5EF4-FFF2-40B4-BE49-F238E27FC236}">
                <a16:creationId xmlns:a16="http://schemas.microsoft.com/office/drawing/2014/main" id="{5D554712-D3E8-92C0-EDC6-53227FF5102B}"/>
              </a:ext>
            </a:extLst>
          </p:cNvPr>
          <p:cNvGrpSpPr/>
          <p:nvPr/>
        </p:nvGrpSpPr>
        <p:grpSpPr>
          <a:xfrm>
            <a:off x="4911306" y="1375776"/>
            <a:ext cx="3136417" cy="510635"/>
            <a:chOff x="4693097" y="2986367"/>
            <a:chExt cx="3136417" cy="510635"/>
          </a:xfrm>
        </p:grpSpPr>
        <p:sp>
          <p:nvSpPr>
            <p:cNvPr id="30" name="Google Shape;3469;p67">
              <a:extLst>
                <a:ext uri="{FF2B5EF4-FFF2-40B4-BE49-F238E27FC236}">
                  <a16:creationId xmlns:a16="http://schemas.microsoft.com/office/drawing/2014/main" id="{BA40D267-9F91-BADE-967D-BBF45B7FF31B}"/>
                </a:ext>
              </a:extLst>
            </p:cNvPr>
            <p:cNvSpPr/>
            <p:nvPr/>
          </p:nvSpPr>
          <p:spPr>
            <a:xfrm>
              <a:off x="4693097" y="2986367"/>
              <a:ext cx="3089344" cy="471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31" name="Google Shape;3470;p67">
              <a:extLst>
                <a:ext uri="{FF2B5EF4-FFF2-40B4-BE49-F238E27FC236}">
                  <a16:creationId xmlns:a16="http://schemas.microsoft.com/office/drawing/2014/main" id="{8651C17B-6001-049D-3212-6AEB14617577}"/>
                </a:ext>
              </a:extLst>
            </p:cNvPr>
            <p:cNvSpPr txBox="1">
              <a:spLocks/>
            </p:cNvSpPr>
            <p:nvPr/>
          </p:nvSpPr>
          <p:spPr>
            <a:xfrm>
              <a:off x="4740170" y="3025702"/>
              <a:ext cx="3089344" cy="471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9pPr>
            </a:lstStyle>
            <a:p>
              <a:pPr algn="r"/>
              <a:r>
                <a:rPr lang="ar-SA" sz="1800" b="1" dirty="0">
                  <a:solidFill>
                    <a:schemeClr val="accent1">
                      <a:lumMod val="75000"/>
                    </a:schemeClr>
                  </a:solidFill>
                  <a:cs typeface="+mj-cs"/>
                </a:rPr>
                <a:t>من 2010 وما بعد: تقنيات متقدمة</a:t>
              </a:r>
              <a:endParaRPr lang="en-US" sz="1800" b="1" dirty="0">
                <a:solidFill>
                  <a:schemeClr val="accent1">
                    <a:lumMod val="75000"/>
                  </a:schemeClr>
                </a:solidFill>
                <a:latin typeface="Raleway"/>
                <a:ea typeface="Raleway"/>
                <a:cs typeface="+mj-cs"/>
                <a:sym typeface="Raleway"/>
              </a:endParaRPr>
            </a:p>
          </p:txBody>
        </p:sp>
      </p:grpSp>
      <p:sp>
        <p:nvSpPr>
          <p:cNvPr id="46" name="Google Shape;3224;p64">
            <a:extLst>
              <a:ext uri="{FF2B5EF4-FFF2-40B4-BE49-F238E27FC236}">
                <a16:creationId xmlns:a16="http://schemas.microsoft.com/office/drawing/2014/main" id="{396E707E-4A18-C5B2-0402-3DD52428DBDA}"/>
              </a:ext>
            </a:extLst>
          </p:cNvPr>
          <p:cNvSpPr txBox="1">
            <a:spLocks/>
          </p:cNvSpPr>
          <p:nvPr/>
        </p:nvSpPr>
        <p:spPr>
          <a:xfrm>
            <a:off x="3660746" y="2044012"/>
            <a:ext cx="4343126" cy="981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Low">
              <a:lnSpc>
                <a:spcPct val="150000"/>
              </a:lnSpc>
            </a:pPr>
            <a:endParaRPr lang="en-US" sz="1600" dirty="0"/>
          </a:p>
        </p:txBody>
      </p:sp>
      <p:sp>
        <p:nvSpPr>
          <p:cNvPr id="49" name="Rectangle 3">
            <a:extLst>
              <a:ext uri="{FF2B5EF4-FFF2-40B4-BE49-F238E27FC236}">
                <a16:creationId xmlns:a16="http://schemas.microsoft.com/office/drawing/2014/main" id="{95E6A53D-1047-5659-E1FE-CD56BE0A2D41}"/>
              </a:ext>
            </a:extLst>
          </p:cNvPr>
          <p:cNvSpPr>
            <a:spLocks noChangeArrowheads="1"/>
          </p:cNvSpPr>
          <p:nvPr/>
        </p:nvSpPr>
        <p:spPr bwMode="auto">
          <a:xfrm>
            <a:off x="1017644" y="1861302"/>
            <a:ext cx="7108469" cy="1288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r" defTabSz="914400" rtl="1"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accent1">
                    <a:lumMod val="75000"/>
                  </a:schemeClr>
                </a:solidFill>
                <a:effectLst/>
                <a:latin typeface="Arial" panose="020B0604020202020204" pitchFamily="34" charset="0"/>
                <a:cs typeface="+mj-cs"/>
              </a:rPr>
              <a:t> :</a:t>
            </a:r>
            <a:r>
              <a:rPr kumimoji="0" lang="en-US" altLang="en-US" sz="1800" b="1" i="0" u="none" strike="noStrike" cap="none" normalizeH="0" baseline="0" dirty="0" err="1">
                <a:ln>
                  <a:noFill/>
                </a:ln>
                <a:solidFill>
                  <a:schemeClr val="accent1">
                    <a:lumMod val="75000"/>
                  </a:schemeClr>
                </a:solidFill>
                <a:effectLst/>
                <a:latin typeface="Arial" panose="020B0604020202020204" pitchFamily="34" charset="0"/>
                <a:cs typeface="+mj-cs"/>
              </a:rPr>
              <a:t>FinFETs</a:t>
            </a:r>
            <a:r>
              <a:rPr kumimoji="0" lang="en-US" altLang="en-US" sz="1800" b="0" i="0" u="none" strike="noStrike" cap="none" normalizeH="0" baseline="0" dirty="0">
                <a:ln>
                  <a:noFill/>
                </a:ln>
                <a:solidFill>
                  <a:schemeClr val="accent1">
                    <a:lumMod val="75000"/>
                  </a:schemeClr>
                </a:solidFill>
                <a:effectLst/>
                <a:latin typeface="Arial" panose="020B0604020202020204" pitchFamily="34" charset="0"/>
                <a:cs typeface="+mj-cs"/>
              </a:rPr>
              <a:t> </a:t>
            </a:r>
            <a:r>
              <a:rPr kumimoji="0" lang="ar-SA" altLang="en-US" sz="1800" b="0" i="0" u="none" strike="noStrike" cap="none" normalizeH="0" baseline="0" dirty="0">
                <a:ln>
                  <a:noFill/>
                </a:ln>
                <a:solidFill>
                  <a:schemeClr val="accent1">
                    <a:lumMod val="75000"/>
                  </a:schemeClr>
                </a:solidFill>
                <a:effectLst/>
                <a:latin typeface="Arial" panose="020B0604020202020204" pitchFamily="34" charset="0"/>
                <a:cs typeface="+mj-cs"/>
              </a:rPr>
              <a:t>ترانزستورات ثلاثية الأبعاد</a:t>
            </a:r>
            <a:endParaRPr kumimoji="0" lang="en-US" altLang="en-US" sz="1800" b="0" i="0" u="none" strike="noStrike" cap="none" normalizeH="0" baseline="0" dirty="0">
              <a:ln>
                <a:noFill/>
              </a:ln>
              <a:solidFill>
                <a:schemeClr val="accent1">
                  <a:lumMod val="75000"/>
                </a:schemeClr>
              </a:solidFill>
              <a:effectLst/>
              <a:latin typeface="Arial" panose="020B0604020202020204" pitchFamily="34" charset="0"/>
              <a:cs typeface="+mj-cs"/>
            </a:endParaRPr>
          </a:p>
          <a:p>
            <a:pPr marL="285750" marR="0" lvl="0" indent="-285750" algn="r" defTabSz="914400" rtl="1"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accent1">
                    <a:lumMod val="75000"/>
                  </a:schemeClr>
                </a:solidFill>
                <a:effectLst/>
                <a:latin typeface="Arial" panose="020B0604020202020204" pitchFamily="34" charset="0"/>
                <a:cs typeface="+mj-cs"/>
              </a:rPr>
              <a:t> :EUV Lithography</a:t>
            </a:r>
            <a:r>
              <a:rPr kumimoji="0" lang="en-US" altLang="en-US" sz="1800" b="0" i="0" u="none" strike="noStrike" cap="none" normalizeH="0" baseline="0" dirty="0">
                <a:ln>
                  <a:noFill/>
                </a:ln>
                <a:solidFill>
                  <a:schemeClr val="accent1">
                    <a:lumMod val="75000"/>
                  </a:schemeClr>
                </a:solidFill>
                <a:effectLst/>
                <a:latin typeface="Arial" panose="020B0604020202020204" pitchFamily="34" charset="0"/>
                <a:cs typeface="+mj-cs"/>
              </a:rPr>
              <a:t> </a:t>
            </a:r>
            <a:r>
              <a:rPr kumimoji="0" lang="ar-SA" altLang="en-US" sz="1800" b="0" i="0" u="none" strike="noStrike" cap="none" normalizeH="0" baseline="0" dirty="0">
                <a:ln>
                  <a:noFill/>
                </a:ln>
                <a:solidFill>
                  <a:schemeClr val="accent1">
                    <a:lumMod val="75000"/>
                  </a:schemeClr>
                </a:solidFill>
                <a:effectLst/>
                <a:latin typeface="Arial" panose="020B0604020202020204" pitchFamily="34" charset="0"/>
                <a:cs typeface="+mj-cs"/>
              </a:rPr>
              <a:t>طباعة ضوئية دقيقة جدًا</a:t>
            </a:r>
            <a:endParaRPr kumimoji="0" lang="en-US" altLang="en-US" sz="1800" b="0" i="0" u="none" strike="noStrike" cap="none" normalizeH="0" baseline="0" dirty="0">
              <a:ln>
                <a:noFill/>
              </a:ln>
              <a:solidFill>
                <a:schemeClr val="accent1">
                  <a:lumMod val="75000"/>
                </a:schemeClr>
              </a:solidFill>
              <a:effectLst/>
              <a:latin typeface="Arial" panose="020B0604020202020204" pitchFamily="34" charset="0"/>
              <a:cs typeface="+mj-cs"/>
            </a:endParaRPr>
          </a:p>
          <a:p>
            <a:pPr marL="285750" marR="0" lvl="0" indent="-285750" algn="r" defTabSz="914400" rtl="1"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ar-SA" altLang="en-US" sz="1800" b="1" i="0" u="none" strike="noStrike" cap="none" normalizeH="0" baseline="0" dirty="0">
                <a:ln>
                  <a:noFill/>
                </a:ln>
                <a:solidFill>
                  <a:schemeClr val="accent1">
                    <a:lumMod val="75000"/>
                  </a:schemeClr>
                </a:solidFill>
                <a:effectLst/>
                <a:latin typeface="Arial" panose="020B0604020202020204" pitchFamily="34" charset="0"/>
                <a:cs typeface="+mj-cs"/>
              </a:rPr>
              <a:t>مواد نانوية</a:t>
            </a:r>
            <a:r>
              <a:rPr kumimoji="0" lang="en-US" altLang="en-US" sz="1800" b="1" i="0" u="none" strike="noStrike" cap="none" normalizeH="0" baseline="0" dirty="0">
                <a:ln>
                  <a:noFill/>
                </a:ln>
                <a:solidFill>
                  <a:schemeClr val="accent1">
                    <a:lumMod val="75000"/>
                  </a:schemeClr>
                </a:solidFill>
                <a:effectLst/>
                <a:latin typeface="Arial" panose="020B0604020202020204" pitchFamily="34" charset="0"/>
                <a:cs typeface="+mj-cs"/>
              </a:rPr>
              <a:t> :</a:t>
            </a:r>
            <a:r>
              <a:rPr kumimoji="0" lang="en-US" altLang="en-US" sz="1800" b="0" i="0" u="none" strike="noStrike" cap="none" normalizeH="0" baseline="0" dirty="0">
                <a:ln>
                  <a:noFill/>
                </a:ln>
                <a:solidFill>
                  <a:schemeClr val="accent1">
                    <a:lumMod val="75000"/>
                  </a:schemeClr>
                </a:solidFill>
                <a:effectLst/>
                <a:latin typeface="Arial" panose="020B0604020202020204" pitchFamily="34" charset="0"/>
                <a:cs typeface="+mj-cs"/>
              </a:rPr>
              <a:t> </a:t>
            </a:r>
            <a:r>
              <a:rPr kumimoji="0" lang="ar-SA" altLang="en-US" sz="1800" b="0" i="0" u="none" strike="noStrike" cap="none" normalizeH="0" baseline="0" dirty="0">
                <a:ln>
                  <a:noFill/>
                </a:ln>
                <a:solidFill>
                  <a:schemeClr val="accent1">
                    <a:lumMod val="75000"/>
                  </a:schemeClr>
                </a:solidFill>
                <a:effectLst/>
                <a:latin typeface="Arial" panose="020B0604020202020204" pitchFamily="34" charset="0"/>
                <a:cs typeface="+mj-cs"/>
              </a:rPr>
              <a:t>مثل</a:t>
            </a:r>
            <a:r>
              <a:rPr kumimoji="0" lang="en-US" altLang="en-US" sz="1800" b="0" i="0" u="none" strike="noStrike" cap="none" normalizeH="0" baseline="0" dirty="0">
                <a:ln>
                  <a:noFill/>
                </a:ln>
                <a:solidFill>
                  <a:schemeClr val="accent1">
                    <a:lumMod val="75000"/>
                  </a:schemeClr>
                </a:solidFill>
                <a:effectLst/>
                <a:latin typeface="Arial" panose="020B0604020202020204" pitchFamily="34" charset="0"/>
                <a:cs typeface="+mj-cs"/>
              </a:rPr>
              <a:t> </a:t>
            </a:r>
            <a:r>
              <a:rPr kumimoji="0" lang="ar-SA" altLang="en-US" sz="1800" b="1" i="0" u="none" strike="noStrike" cap="none" normalizeH="0" baseline="0" dirty="0">
                <a:ln>
                  <a:noFill/>
                </a:ln>
                <a:solidFill>
                  <a:schemeClr val="accent1">
                    <a:lumMod val="75000"/>
                  </a:schemeClr>
                </a:solidFill>
                <a:effectLst/>
                <a:latin typeface="Arial" panose="020B0604020202020204" pitchFamily="34" charset="0"/>
                <a:cs typeface="+mj-cs"/>
              </a:rPr>
              <a:t>الجرافين</a:t>
            </a:r>
            <a:r>
              <a:rPr kumimoji="0" lang="en-US" altLang="en-US" sz="1800" b="0" i="0" u="none" strike="noStrike" cap="none" normalizeH="0" baseline="0" dirty="0">
                <a:ln>
                  <a:noFill/>
                </a:ln>
                <a:solidFill>
                  <a:schemeClr val="accent1">
                    <a:lumMod val="75000"/>
                  </a:schemeClr>
                </a:solidFill>
                <a:effectLst/>
                <a:latin typeface="Arial" panose="020B0604020202020204" pitchFamily="34" charset="0"/>
                <a:cs typeface="+mj-cs"/>
              </a:rPr>
              <a:t> </a:t>
            </a:r>
            <a:r>
              <a:rPr kumimoji="0" lang="ar-SA" altLang="en-US" sz="1800" b="0" i="0" u="none" strike="noStrike" cap="none" normalizeH="0" baseline="0" dirty="0">
                <a:ln>
                  <a:noFill/>
                </a:ln>
                <a:solidFill>
                  <a:schemeClr val="accent1">
                    <a:lumMod val="75000"/>
                  </a:schemeClr>
                </a:solidFill>
                <a:effectLst/>
                <a:latin typeface="Arial" panose="020B0604020202020204" pitchFamily="34" charset="0"/>
                <a:cs typeface="+mj-cs"/>
              </a:rPr>
              <a:t>و</a:t>
            </a:r>
            <a:r>
              <a:rPr kumimoji="0" lang="en-US" altLang="en-US" sz="1800" b="1" i="0" u="none" strike="noStrike" cap="none" normalizeH="0" baseline="0" dirty="0">
                <a:ln>
                  <a:noFill/>
                </a:ln>
                <a:solidFill>
                  <a:schemeClr val="accent1">
                    <a:lumMod val="75000"/>
                  </a:schemeClr>
                </a:solidFill>
                <a:effectLst/>
                <a:latin typeface="Arial" panose="020B0604020202020204" pitchFamily="34" charset="0"/>
                <a:cs typeface="+mj-cs"/>
              </a:rPr>
              <a:t>MoS₂</a:t>
            </a:r>
            <a:endParaRPr kumimoji="0" lang="en-US" altLang="en-US" sz="1800" b="0" i="0" u="none" strike="noStrike" cap="none" normalizeH="0" baseline="0" dirty="0">
              <a:ln>
                <a:noFill/>
              </a:ln>
              <a:solidFill>
                <a:schemeClr val="accent1">
                  <a:lumMod val="75000"/>
                </a:schemeClr>
              </a:solidFill>
              <a:effectLst/>
              <a:latin typeface="Arial" panose="020B0604020202020204" pitchFamily="34" charset="0"/>
              <a:cs typeface="+mj-cs"/>
            </a:endParaRPr>
          </a:p>
        </p:txBody>
      </p:sp>
      <p:sp>
        <p:nvSpPr>
          <p:cNvPr id="53" name="object 4">
            <a:extLst>
              <a:ext uri="{FF2B5EF4-FFF2-40B4-BE49-F238E27FC236}">
                <a16:creationId xmlns:a16="http://schemas.microsoft.com/office/drawing/2014/main" id="{77D55792-92A0-9D10-437B-28F1A20FCCA6}"/>
              </a:ext>
            </a:extLst>
          </p:cNvPr>
          <p:cNvSpPr/>
          <p:nvPr/>
        </p:nvSpPr>
        <p:spPr>
          <a:xfrm>
            <a:off x="3311041" y="3164279"/>
            <a:ext cx="1600265" cy="1563944"/>
          </a:xfrm>
          <a:prstGeom prst="rect">
            <a:avLst/>
          </a:prstGeom>
          <a:blipFill>
            <a:blip r:embed="rId5" cstate="print"/>
            <a:stretch>
              <a:fillRect/>
            </a:stretch>
          </a:blipFill>
        </p:spPr>
        <p:txBody>
          <a:bodyPr wrap="square" lIns="0" tIns="0" rIns="0" bIns="0" rtlCol="0"/>
          <a:lstStyle/>
          <a:p>
            <a:endParaRPr dirty="0"/>
          </a:p>
        </p:txBody>
      </p:sp>
      <p:pic>
        <p:nvPicPr>
          <p:cNvPr id="55" name="Picture 54">
            <a:extLst>
              <a:ext uri="{FF2B5EF4-FFF2-40B4-BE49-F238E27FC236}">
                <a16:creationId xmlns:a16="http://schemas.microsoft.com/office/drawing/2014/main" id="{5F6F7135-1509-9ADE-BA66-7B3C82E0CCF1}"/>
              </a:ext>
            </a:extLst>
          </p:cNvPr>
          <p:cNvPicPr>
            <a:picLocks noChangeAspect="1"/>
          </p:cNvPicPr>
          <p:nvPr/>
        </p:nvPicPr>
        <p:blipFill>
          <a:blip r:embed="rId6"/>
          <a:stretch>
            <a:fillRect/>
          </a:stretch>
        </p:blipFill>
        <p:spPr>
          <a:xfrm>
            <a:off x="1000834" y="2894901"/>
            <a:ext cx="2151978" cy="1748481"/>
          </a:xfrm>
          <a:prstGeom prst="rect">
            <a:avLst/>
          </a:prstGeom>
        </p:spPr>
      </p:pic>
      <p:pic>
        <p:nvPicPr>
          <p:cNvPr id="57" name="Picture 56">
            <a:extLst>
              <a:ext uri="{FF2B5EF4-FFF2-40B4-BE49-F238E27FC236}">
                <a16:creationId xmlns:a16="http://schemas.microsoft.com/office/drawing/2014/main" id="{2E2B1949-220F-1D12-1504-41230E44EB92}"/>
              </a:ext>
            </a:extLst>
          </p:cNvPr>
          <p:cNvPicPr>
            <a:picLocks noChangeAspect="1"/>
          </p:cNvPicPr>
          <p:nvPr/>
        </p:nvPicPr>
        <p:blipFill>
          <a:blip r:embed="rId7"/>
          <a:stretch>
            <a:fillRect/>
          </a:stretch>
        </p:blipFill>
        <p:spPr>
          <a:xfrm>
            <a:off x="966360" y="1377782"/>
            <a:ext cx="2165970" cy="1288752"/>
          </a:xfrm>
          <a:prstGeom prst="rect">
            <a:avLst/>
          </a:prstGeom>
        </p:spPr>
      </p:pic>
      <p:sp>
        <p:nvSpPr>
          <p:cNvPr id="2" name="Slide Number Placeholder 6">
            <a:extLst>
              <a:ext uri="{FF2B5EF4-FFF2-40B4-BE49-F238E27FC236}">
                <a16:creationId xmlns:a16="http://schemas.microsoft.com/office/drawing/2014/main" id="{CB1D5FDA-FB4F-27C1-88FA-F06C7E7A13C2}"/>
              </a:ext>
            </a:extLst>
          </p:cNvPr>
          <p:cNvSpPr txBox="1">
            <a:spLocks/>
          </p:cNvSpPr>
          <p:nvPr/>
        </p:nvSpPr>
        <p:spPr>
          <a:xfrm>
            <a:off x="3316514" y="486666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9F6A3C25-738D-4996-B34E-84AF88928DA9}" type="slidenum">
              <a:rPr lang="en-US" smtClean="0"/>
              <a:pPr algn="ctr"/>
              <a:t>13</a:t>
            </a:fld>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Cutout/>
                    </a14:imgEffect>
                  </a14:imgLayer>
                </a14:imgProps>
              </a:ext>
            </a:extLst>
          </a:blip>
          <a:tile tx="0" ty="0" sx="100000" sy="100000" flip="none" algn="tl"/>
        </a:blipFill>
        <a:effectLst/>
      </p:bgPr>
    </p:bg>
    <p:spTree>
      <p:nvGrpSpPr>
        <p:cNvPr id="1" name="Shape 2537"/>
        <p:cNvGrpSpPr/>
        <p:nvPr/>
      </p:nvGrpSpPr>
      <p:grpSpPr>
        <a:xfrm>
          <a:off x="0" y="0"/>
          <a:ext cx="0" cy="0"/>
          <a:chOff x="0" y="0"/>
          <a:chExt cx="0" cy="0"/>
        </a:xfrm>
      </p:grpSpPr>
      <p:grpSp>
        <p:nvGrpSpPr>
          <p:cNvPr id="2560" name="Google Shape;2560;p57"/>
          <p:cNvGrpSpPr/>
          <p:nvPr/>
        </p:nvGrpSpPr>
        <p:grpSpPr>
          <a:xfrm>
            <a:off x="788167" y="604848"/>
            <a:ext cx="654157" cy="639369"/>
            <a:chOff x="712005" y="384639"/>
            <a:chExt cx="569922" cy="557039"/>
          </a:xfrm>
        </p:grpSpPr>
        <p:grpSp>
          <p:nvGrpSpPr>
            <p:cNvPr id="2561" name="Google Shape;2561;p57"/>
            <p:cNvGrpSpPr/>
            <p:nvPr/>
          </p:nvGrpSpPr>
          <p:grpSpPr>
            <a:xfrm>
              <a:off x="712005" y="384639"/>
              <a:ext cx="497703" cy="483698"/>
              <a:chOff x="794331" y="401591"/>
              <a:chExt cx="516235" cy="501709"/>
            </a:xfrm>
          </p:grpSpPr>
          <p:sp>
            <p:nvSpPr>
              <p:cNvPr id="2562" name="Google Shape;2562;p57"/>
              <p:cNvSpPr/>
              <p:nvPr/>
            </p:nvSpPr>
            <p:spPr>
              <a:xfrm>
                <a:off x="794331" y="40159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7"/>
              <p:cNvSpPr/>
              <p:nvPr/>
            </p:nvSpPr>
            <p:spPr>
              <a:xfrm>
                <a:off x="826447" y="497189"/>
                <a:ext cx="452004" cy="373995"/>
              </a:xfrm>
              <a:custGeom>
                <a:avLst/>
                <a:gdLst/>
                <a:ahLst/>
                <a:cxnLst/>
                <a:rect l="l" t="t" r="r" b="b"/>
                <a:pathLst>
                  <a:path w="20506" h="16967" extrusionOk="0">
                    <a:moveTo>
                      <a:pt x="1" y="1"/>
                    </a:moveTo>
                    <a:lnTo>
                      <a:pt x="1" y="16967"/>
                    </a:lnTo>
                    <a:lnTo>
                      <a:pt x="20506" y="16967"/>
                    </a:lnTo>
                    <a:lnTo>
                      <a:pt x="2050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7"/>
              <p:cNvSpPr/>
              <p:nvPr/>
            </p:nvSpPr>
            <p:spPr>
              <a:xfrm>
                <a:off x="1168304" y="44902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7"/>
              <p:cNvSpPr/>
              <p:nvPr/>
            </p:nvSpPr>
            <p:spPr>
              <a:xfrm>
                <a:off x="1253961" y="442127"/>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7"/>
              <p:cNvSpPr/>
              <p:nvPr/>
            </p:nvSpPr>
            <p:spPr>
              <a:xfrm>
                <a:off x="1211132" y="44137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7" name="Google Shape;2567;p57"/>
            <p:cNvGrpSpPr/>
            <p:nvPr/>
          </p:nvGrpSpPr>
          <p:grpSpPr>
            <a:xfrm>
              <a:off x="1057682" y="538173"/>
              <a:ext cx="224245" cy="403505"/>
              <a:chOff x="8063823" y="2506947"/>
              <a:chExt cx="198009" cy="356296"/>
            </a:xfrm>
          </p:grpSpPr>
          <p:sp>
            <p:nvSpPr>
              <p:cNvPr id="2568" name="Google Shape;2568;p57"/>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7"/>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7"/>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7"/>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7"/>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7"/>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7"/>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7"/>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78" name="Google Shape;2578;p57"/>
          <p:cNvSpPr/>
          <p:nvPr/>
        </p:nvSpPr>
        <p:spPr>
          <a:xfrm rot="10800000">
            <a:off x="8016588" y="471511"/>
            <a:ext cx="351497" cy="348221"/>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9" name="Google Shape;2579;p57"/>
          <p:cNvGrpSpPr/>
          <p:nvPr/>
        </p:nvGrpSpPr>
        <p:grpSpPr>
          <a:xfrm>
            <a:off x="712000" y="4285300"/>
            <a:ext cx="539125" cy="502575"/>
            <a:chOff x="712000" y="400050"/>
            <a:chExt cx="539125" cy="502575"/>
          </a:xfrm>
        </p:grpSpPr>
        <p:grpSp>
          <p:nvGrpSpPr>
            <p:cNvPr id="2580" name="Google Shape;2580;p57"/>
            <p:cNvGrpSpPr/>
            <p:nvPr/>
          </p:nvGrpSpPr>
          <p:grpSpPr>
            <a:xfrm>
              <a:off x="712000" y="400050"/>
              <a:ext cx="353400" cy="353400"/>
              <a:chOff x="1457325" y="419100"/>
              <a:chExt cx="353400" cy="353400"/>
            </a:xfrm>
          </p:grpSpPr>
          <p:sp>
            <p:nvSpPr>
              <p:cNvPr id="2581" name="Google Shape;2581;p57"/>
              <p:cNvSpPr/>
              <p:nvPr/>
            </p:nvSpPr>
            <p:spPr>
              <a:xfrm>
                <a:off x="1457325" y="419100"/>
                <a:ext cx="353400" cy="353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7"/>
              <p:cNvSpPr/>
              <p:nvPr/>
            </p:nvSpPr>
            <p:spPr>
              <a:xfrm>
                <a:off x="1515775" y="478640"/>
                <a:ext cx="236505" cy="234318"/>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3" name="Google Shape;2583;p57"/>
            <p:cNvGrpSpPr/>
            <p:nvPr/>
          </p:nvGrpSpPr>
          <p:grpSpPr>
            <a:xfrm>
              <a:off x="1005725" y="657225"/>
              <a:ext cx="245400" cy="245400"/>
              <a:chOff x="904875" y="1114425"/>
              <a:chExt cx="245400" cy="245400"/>
            </a:xfrm>
          </p:grpSpPr>
          <p:sp>
            <p:nvSpPr>
              <p:cNvPr id="2584" name="Google Shape;2584;p57"/>
              <p:cNvSpPr/>
              <p:nvPr/>
            </p:nvSpPr>
            <p:spPr>
              <a:xfrm>
                <a:off x="904875" y="1114425"/>
                <a:ext cx="245400" cy="245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7"/>
              <p:cNvSpPr/>
              <p:nvPr/>
            </p:nvSpPr>
            <p:spPr>
              <a:xfrm>
                <a:off x="981600" y="1196400"/>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 name="Google Shape;859;p43">
            <a:extLst>
              <a:ext uri="{FF2B5EF4-FFF2-40B4-BE49-F238E27FC236}">
                <a16:creationId xmlns:a16="http://schemas.microsoft.com/office/drawing/2014/main" id="{43A19D1C-3D84-FAB9-6549-89998C95653D}"/>
              </a:ext>
            </a:extLst>
          </p:cNvPr>
          <p:cNvSpPr txBox="1">
            <a:spLocks/>
          </p:cNvSpPr>
          <p:nvPr/>
        </p:nvSpPr>
        <p:spPr>
          <a:xfrm>
            <a:off x="1400100" y="500118"/>
            <a:ext cx="63438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Raleway Black"/>
              <a:buNone/>
              <a:defRPr sz="2200" b="0" i="0" u="none" strike="noStrike" cap="none">
                <a:solidFill>
                  <a:schemeClr val="dk1"/>
                </a:solidFill>
                <a:latin typeface="Raleway"/>
                <a:ea typeface="Raleway"/>
                <a:cs typeface="Raleway"/>
                <a:sym typeface="Raleway"/>
              </a:defRPr>
            </a:lvl1pPr>
            <a:lvl2pPr marR="0" lvl="1" algn="ctr" rtl="0">
              <a:lnSpc>
                <a:spcPct val="100000"/>
              </a:lnSpc>
              <a:spcBef>
                <a:spcPts val="0"/>
              </a:spcBef>
              <a:spcAft>
                <a:spcPts val="0"/>
              </a:spcAft>
              <a:buClr>
                <a:schemeClr val="dk1"/>
              </a:buClr>
              <a:buSzPts val="2500"/>
              <a:buFont typeface="Raleway Black"/>
              <a:buNone/>
              <a:defRPr sz="2500" b="0" i="0" u="none" strike="noStrike" cap="none">
                <a:solidFill>
                  <a:schemeClr val="dk1"/>
                </a:solidFill>
                <a:latin typeface="Raleway Black"/>
                <a:ea typeface="Raleway Black"/>
                <a:cs typeface="Raleway Black"/>
                <a:sym typeface="Raleway Black"/>
              </a:defRPr>
            </a:lvl2pPr>
            <a:lvl3pPr marR="0" lvl="2" algn="ctr" rtl="0">
              <a:lnSpc>
                <a:spcPct val="100000"/>
              </a:lnSpc>
              <a:spcBef>
                <a:spcPts val="0"/>
              </a:spcBef>
              <a:spcAft>
                <a:spcPts val="0"/>
              </a:spcAft>
              <a:buClr>
                <a:schemeClr val="dk1"/>
              </a:buClr>
              <a:buSzPts val="2500"/>
              <a:buFont typeface="Raleway Black"/>
              <a:buNone/>
              <a:defRPr sz="2500" b="0" i="0" u="none" strike="noStrike" cap="none">
                <a:solidFill>
                  <a:schemeClr val="dk1"/>
                </a:solidFill>
                <a:latin typeface="Raleway Black"/>
                <a:ea typeface="Raleway Black"/>
                <a:cs typeface="Raleway Black"/>
                <a:sym typeface="Raleway Black"/>
              </a:defRPr>
            </a:lvl3pPr>
            <a:lvl4pPr marR="0" lvl="3" algn="ctr" rtl="0">
              <a:lnSpc>
                <a:spcPct val="100000"/>
              </a:lnSpc>
              <a:spcBef>
                <a:spcPts val="0"/>
              </a:spcBef>
              <a:spcAft>
                <a:spcPts val="0"/>
              </a:spcAft>
              <a:buClr>
                <a:schemeClr val="dk1"/>
              </a:buClr>
              <a:buSzPts val="2500"/>
              <a:buFont typeface="Raleway Black"/>
              <a:buNone/>
              <a:defRPr sz="2500" b="0" i="0" u="none" strike="noStrike" cap="none">
                <a:solidFill>
                  <a:schemeClr val="dk1"/>
                </a:solidFill>
                <a:latin typeface="Raleway Black"/>
                <a:ea typeface="Raleway Black"/>
                <a:cs typeface="Raleway Black"/>
                <a:sym typeface="Raleway Black"/>
              </a:defRPr>
            </a:lvl4pPr>
            <a:lvl5pPr marR="0" lvl="4" algn="ctr" rtl="0">
              <a:lnSpc>
                <a:spcPct val="100000"/>
              </a:lnSpc>
              <a:spcBef>
                <a:spcPts val="0"/>
              </a:spcBef>
              <a:spcAft>
                <a:spcPts val="0"/>
              </a:spcAft>
              <a:buClr>
                <a:schemeClr val="dk1"/>
              </a:buClr>
              <a:buSzPts val="2500"/>
              <a:buFont typeface="Raleway Black"/>
              <a:buNone/>
              <a:defRPr sz="2500" b="0" i="0" u="none" strike="noStrike" cap="none">
                <a:solidFill>
                  <a:schemeClr val="dk1"/>
                </a:solidFill>
                <a:latin typeface="Raleway Black"/>
                <a:ea typeface="Raleway Black"/>
                <a:cs typeface="Raleway Black"/>
                <a:sym typeface="Raleway Black"/>
              </a:defRPr>
            </a:lvl5pPr>
            <a:lvl6pPr marR="0" lvl="5" algn="ctr" rtl="0">
              <a:lnSpc>
                <a:spcPct val="100000"/>
              </a:lnSpc>
              <a:spcBef>
                <a:spcPts val="0"/>
              </a:spcBef>
              <a:spcAft>
                <a:spcPts val="0"/>
              </a:spcAft>
              <a:buClr>
                <a:schemeClr val="dk1"/>
              </a:buClr>
              <a:buSzPts val="2500"/>
              <a:buFont typeface="Raleway Black"/>
              <a:buNone/>
              <a:defRPr sz="2500" b="0" i="0" u="none" strike="noStrike" cap="none">
                <a:solidFill>
                  <a:schemeClr val="dk1"/>
                </a:solidFill>
                <a:latin typeface="Raleway Black"/>
                <a:ea typeface="Raleway Black"/>
                <a:cs typeface="Raleway Black"/>
                <a:sym typeface="Raleway Black"/>
              </a:defRPr>
            </a:lvl6pPr>
            <a:lvl7pPr marR="0" lvl="6" algn="ctr" rtl="0">
              <a:lnSpc>
                <a:spcPct val="100000"/>
              </a:lnSpc>
              <a:spcBef>
                <a:spcPts val="0"/>
              </a:spcBef>
              <a:spcAft>
                <a:spcPts val="0"/>
              </a:spcAft>
              <a:buClr>
                <a:schemeClr val="dk1"/>
              </a:buClr>
              <a:buSzPts val="2500"/>
              <a:buFont typeface="Raleway Black"/>
              <a:buNone/>
              <a:defRPr sz="2500" b="0" i="0" u="none" strike="noStrike" cap="none">
                <a:solidFill>
                  <a:schemeClr val="dk1"/>
                </a:solidFill>
                <a:latin typeface="Raleway Black"/>
                <a:ea typeface="Raleway Black"/>
                <a:cs typeface="Raleway Black"/>
                <a:sym typeface="Raleway Black"/>
              </a:defRPr>
            </a:lvl7pPr>
            <a:lvl8pPr marR="0" lvl="7" algn="ctr" rtl="0">
              <a:lnSpc>
                <a:spcPct val="100000"/>
              </a:lnSpc>
              <a:spcBef>
                <a:spcPts val="0"/>
              </a:spcBef>
              <a:spcAft>
                <a:spcPts val="0"/>
              </a:spcAft>
              <a:buClr>
                <a:schemeClr val="dk1"/>
              </a:buClr>
              <a:buSzPts val="2500"/>
              <a:buFont typeface="Raleway Black"/>
              <a:buNone/>
              <a:defRPr sz="2500" b="0" i="0" u="none" strike="noStrike" cap="none">
                <a:solidFill>
                  <a:schemeClr val="dk1"/>
                </a:solidFill>
                <a:latin typeface="Raleway Black"/>
                <a:ea typeface="Raleway Black"/>
                <a:cs typeface="Raleway Black"/>
                <a:sym typeface="Raleway Black"/>
              </a:defRPr>
            </a:lvl8pPr>
            <a:lvl9pPr marR="0" lvl="8" algn="ctr" rtl="0">
              <a:lnSpc>
                <a:spcPct val="100000"/>
              </a:lnSpc>
              <a:spcBef>
                <a:spcPts val="0"/>
              </a:spcBef>
              <a:spcAft>
                <a:spcPts val="0"/>
              </a:spcAft>
              <a:buClr>
                <a:schemeClr val="dk1"/>
              </a:buClr>
              <a:buSzPts val="2500"/>
              <a:buFont typeface="Raleway Black"/>
              <a:buNone/>
              <a:defRPr sz="2500" b="0" i="0" u="none" strike="noStrike" cap="none">
                <a:solidFill>
                  <a:schemeClr val="dk1"/>
                </a:solidFill>
                <a:latin typeface="Raleway Black"/>
                <a:ea typeface="Raleway Black"/>
                <a:cs typeface="Raleway Black"/>
                <a:sym typeface="Raleway Black"/>
              </a:defRPr>
            </a:lvl9pPr>
          </a:lstStyle>
          <a:p>
            <a:r>
              <a:rPr lang="ar-SA" sz="2800" b="1" dirty="0">
                <a:solidFill>
                  <a:schemeClr val="accent1">
                    <a:lumMod val="75000"/>
                  </a:schemeClr>
                </a:solidFill>
                <a:cs typeface="+mj-cs"/>
              </a:rPr>
              <a:t>علاقة تقنية النانو بصناعة المعالجات الدقيقة</a:t>
            </a:r>
          </a:p>
        </p:txBody>
      </p:sp>
      <p:grpSp>
        <p:nvGrpSpPr>
          <p:cNvPr id="12" name="Group 11">
            <a:extLst>
              <a:ext uri="{FF2B5EF4-FFF2-40B4-BE49-F238E27FC236}">
                <a16:creationId xmlns:a16="http://schemas.microsoft.com/office/drawing/2014/main" id="{EAB6880E-C609-270A-8AD8-9B15E47728CE}"/>
              </a:ext>
            </a:extLst>
          </p:cNvPr>
          <p:cNvGrpSpPr/>
          <p:nvPr/>
        </p:nvGrpSpPr>
        <p:grpSpPr>
          <a:xfrm>
            <a:off x="4572000" y="1147043"/>
            <a:ext cx="3304587" cy="510635"/>
            <a:chOff x="4664851" y="2499077"/>
            <a:chExt cx="2944181" cy="510635"/>
          </a:xfrm>
        </p:grpSpPr>
        <p:sp>
          <p:nvSpPr>
            <p:cNvPr id="13" name="Google Shape;3469;p67">
              <a:extLst>
                <a:ext uri="{FF2B5EF4-FFF2-40B4-BE49-F238E27FC236}">
                  <a16:creationId xmlns:a16="http://schemas.microsoft.com/office/drawing/2014/main" id="{288E2012-9169-515F-187A-EC3E12571E5B}"/>
                </a:ext>
              </a:extLst>
            </p:cNvPr>
            <p:cNvSpPr/>
            <p:nvPr/>
          </p:nvSpPr>
          <p:spPr>
            <a:xfrm>
              <a:off x="4664851" y="2499077"/>
              <a:ext cx="2897108" cy="471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4" name="Google Shape;3470;p67">
              <a:extLst>
                <a:ext uri="{FF2B5EF4-FFF2-40B4-BE49-F238E27FC236}">
                  <a16:creationId xmlns:a16="http://schemas.microsoft.com/office/drawing/2014/main" id="{EF776E62-0146-1D0F-7F0E-57D1D0E0EC0F}"/>
                </a:ext>
              </a:extLst>
            </p:cNvPr>
            <p:cNvSpPr txBox="1">
              <a:spLocks/>
            </p:cNvSpPr>
            <p:nvPr/>
          </p:nvSpPr>
          <p:spPr>
            <a:xfrm>
              <a:off x="4711924" y="2538412"/>
              <a:ext cx="2897108" cy="471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9pPr>
            </a:lstStyle>
            <a:p>
              <a:pPr algn="r"/>
              <a:r>
                <a:rPr lang="ar-SA" sz="1800" b="1" dirty="0">
                  <a:solidFill>
                    <a:schemeClr val="accent1">
                      <a:lumMod val="75000"/>
                    </a:schemeClr>
                  </a:solidFill>
                  <a:cs typeface="+mj-cs"/>
                </a:rPr>
                <a:t>الذكاء الاصطناعي والحوسبة المتقدمة</a:t>
              </a:r>
              <a:endParaRPr lang="en-US" sz="1800" b="1" dirty="0">
                <a:solidFill>
                  <a:schemeClr val="accent1">
                    <a:lumMod val="75000"/>
                  </a:schemeClr>
                </a:solidFill>
                <a:latin typeface="Raleway"/>
                <a:ea typeface="Raleway"/>
                <a:cs typeface="+mj-cs"/>
                <a:sym typeface="Raleway"/>
              </a:endParaRPr>
            </a:p>
          </p:txBody>
        </p:sp>
      </p:grpSp>
      <p:sp>
        <p:nvSpPr>
          <p:cNvPr id="16" name="Google Shape;3471;p67">
            <a:extLst>
              <a:ext uri="{FF2B5EF4-FFF2-40B4-BE49-F238E27FC236}">
                <a16:creationId xmlns:a16="http://schemas.microsoft.com/office/drawing/2014/main" id="{E1DD6C41-4B17-BDE4-7BFC-A0A6C3F5BBB5}"/>
              </a:ext>
            </a:extLst>
          </p:cNvPr>
          <p:cNvSpPr txBox="1">
            <a:spLocks/>
          </p:cNvSpPr>
          <p:nvPr/>
        </p:nvSpPr>
        <p:spPr>
          <a:xfrm>
            <a:off x="1224884" y="1738230"/>
            <a:ext cx="6738175" cy="6267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lgn="justLow" rtl="1">
              <a:lnSpc>
                <a:spcPct val="150000"/>
              </a:lnSpc>
              <a:buSzPts val="1100"/>
              <a:buFont typeface="Arial"/>
              <a:buNone/>
            </a:pPr>
            <a:r>
              <a:rPr lang="ar-SA" sz="1600" dirty="0">
                <a:cs typeface="+mj-cs"/>
              </a:rPr>
              <a:t>ظهرت معالجات مخصصة لتطبيقات الذكاء الاصطناعي مثل:</a:t>
            </a:r>
            <a:endParaRPr lang="en-US" sz="1600" dirty="0">
              <a:cs typeface="+mj-cs"/>
            </a:endParaRPr>
          </a:p>
        </p:txBody>
      </p:sp>
      <p:sp>
        <p:nvSpPr>
          <p:cNvPr id="19" name="Rectangle 2">
            <a:extLst>
              <a:ext uri="{FF2B5EF4-FFF2-40B4-BE49-F238E27FC236}">
                <a16:creationId xmlns:a16="http://schemas.microsoft.com/office/drawing/2014/main" id="{4E3D0218-00BF-606C-B98A-14BE65989199}"/>
              </a:ext>
            </a:extLst>
          </p:cNvPr>
          <p:cNvSpPr>
            <a:spLocks noChangeArrowheads="1"/>
          </p:cNvSpPr>
          <p:nvPr/>
        </p:nvSpPr>
        <p:spPr bwMode="auto">
          <a:xfrm>
            <a:off x="2380947" y="2214933"/>
            <a:ext cx="5582112" cy="115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r" defTabSz="914400" rtl="1"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ar-SA" altLang="en-US" sz="1600" b="1" i="0" u="none" strike="noStrike" cap="none" normalizeH="0" baseline="0" dirty="0">
                <a:ln>
                  <a:noFill/>
                </a:ln>
                <a:solidFill>
                  <a:schemeClr val="accent1">
                    <a:lumMod val="75000"/>
                  </a:schemeClr>
                </a:solidFill>
                <a:effectLst/>
                <a:latin typeface="Arial" panose="020B0604020202020204" pitchFamily="34" charset="0"/>
                <a:cs typeface="Arial" panose="020B0604020202020204" pitchFamily="34" charset="0"/>
              </a:rPr>
              <a:t>وحدات المعالجة العصبية</a:t>
            </a:r>
            <a:r>
              <a:rPr kumimoji="0" lang="en-US" altLang="en-US" sz="1600" b="1" i="0" u="none" strike="noStrike" cap="none" normalizeH="0" baseline="0" dirty="0">
                <a:ln>
                  <a:noFill/>
                </a:ln>
                <a:solidFill>
                  <a:schemeClr val="accent1">
                    <a:lumMod val="75000"/>
                  </a:schemeClr>
                </a:solidFill>
                <a:effectLst/>
                <a:latin typeface="Arial" panose="020B0604020202020204" pitchFamily="34" charset="0"/>
                <a:cs typeface="Arial" panose="020B0604020202020204" pitchFamily="34" charset="0"/>
              </a:rPr>
              <a:t> (NPUs) </a:t>
            </a:r>
            <a:endParaRPr kumimoji="0" lang="en-US" altLang="en-US" sz="1600" b="0" i="0" u="none" strike="noStrike" cap="none" normalizeH="0" baseline="0" dirty="0">
              <a:ln>
                <a:noFill/>
              </a:ln>
              <a:solidFill>
                <a:schemeClr val="accent1">
                  <a:lumMod val="75000"/>
                </a:schemeClr>
              </a:solidFill>
              <a:effectLst/>
              <a:latin typeface="Arial" panose="020B0604020202020204" pitchFamily="34" charset="0"/>
            </a:endParaRPr>
          </a:p>
          <a:p>
            <a:pPr marL="285750" marR="0" lvl="0" indent="-285750" algn="r" defTabSz="914400" rtl="1"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1600" b="1" i="0" u="none" strike="noStrike" cap="none" normalizeH="0" baseline="0" dirty="0">
                <a:ln>
                  <a:noFill/>
                </a:ln>
                <a:solidFill>
                  <a:schemeClr val="accent1">
                    <a:lumMod val="75000"/>
                  </a:schemeClr>
                </a:solidFill>
                <a:effectLst/>
                <a:latin typeface="Arial" panose="020B0604020202020204" pitchFamily="34" charset="0"/>
              </a:rPr>
              <a:t>Google TPU</a:t>
            </a:r>
            <a:endParaRPr kumimoji="0" lang="en-US" altLang="en-US" sz="1600" b="0" i="0" u="none" strike="noStrike" cap="none" normalizeH="0" baseline="0" dirty="0">
              <a:ln>
                <a:noFill/>
              </a:ln>
              <a:solidFill>
                <a:schemeClr val="accent1">
                  <a:lumMod val="75000"/>
                </a:schemeClr>
              </a:solidFill>
              <a:effectLst/>
              <a:latin typeface="Arial" panose="020B0604020202020204" pitchFamily="34" charset="0"/>
            </a:endParaRPr>
          </a:p>
          <a:p>
            <a:pPr marL="285750" marR="0" lvl="0" indent="-285750" algn="r" defTabSz="914400" rtl="1"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ar-SA" altLang="en-US" sz="1600" b="1" i="0" u="none" strike="noStrike" cap="none" normalizeH="0" baseline="0" dirty="0">
                <a:ln>
                  <a:noFill/>
                </a:ln>
                <a:solidFill>
                  <a:schemeClr val="accent1">
                    <a:lumMod val="75000"/>
                  </a:schemeClr>
                </a:solidFill>
                <a:effectLst/>
                <a:latin typeface="Arial" panose="020B0604020202020204" pitchFamily="34" charset="0"/>
                <a:cs typeface="Arial" panose="020B0604020202020204" pitchFamily="34" charset="0"/>
              </a:rPr>
              <a:t>معالجات هجينة تجمع بين الكفاءة والأداء</a:t>
            </a:r>
            <a:endParaRPr kumimoji="0" lang="en-US" altLang="en-US" sz="1600" b="0" i="0" u="none" strike="noStrike" cap="none" normalizeH="0" baseline="0" dirty="0">
              <a:ln>
                <a:noFill/>
              </a:ln>
              <a:solidFill>
                <a:schemeClr val="accent1">
                  <a:lumMod val="75000"/>
                </a:schemeClr>
              </a:solidFill>
              <a:effectLst/>
              <a:latin typeface="Arial" panose="020B0604020202020204" pitchFamily="34" charset="0"/>
            </a:endParaRPr>
          </a:p>
        </p:txBody>
      </p:sp>
      <p:sp>
        <p:nvSpPr>
          <p:cNvPr id="20" name="Google Shape;3471;p67">
            <a:extLst>
              <a:ext uri="{FF2B5EF4-FFF2-40B4-BE49-F238E27FC236}">
                <a16:creationId xmlns:a16="http://schemas.microsoft.com/office/drawing/2014/main" id="{73A57240-DB85-244D-A217-869FB7FA16D4}"/>
              </a:ext>
            </a:extLst>
          </p:cNvPr>
          <p:cNvSpPr txBox="1">
            <a:spLocks/>
          </p:cNvSpPr>
          <p:nvPr/>
        </p:nvSpPr>
        <p:spPr>
          <a:xfrm>
            <a:off x="1224884" y="3477816"/>
            <a:ext cx="6738175" cy="6267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lgn="justLow" rtl="1">
              <a:lnSpc>
                <a:spcPct val="150000"/>
              </a:lnSpc>
              <a:buSzPts val="1100"/>
              <a:buFont typeface="Arial"/>
              <a:buNone/>
            </a:pPr>
            <a:r>
              <a:rPr lang="ar-SA" sz="1600" dirty="0">
                <a:cs typeface="+mj-cs"/>
              </a:rPr>
              <a:t>كل هذه المراحل والتقنيات لم تكن لتتحقق لولا التقدم في </a:t>
            </a:r>
            <a:r>
              <a:rPr lang="ar-SA" sz="1600" b="1" dirty="0">
                <a:cs typeface="+mj-cs"/>
              </a:rPr>
              <a:t>تقنيات التصنيع النانوي</a:t>
            </a:r>
            <a:r>
              <a:rPr lang="ar-SA" sz="1600" dirty="0">
                <a:cs typeface="+mj-cs"/>
              </a:rPr>
              <a:t>، مما يؤكد دور </a:t>
            </a:r>
            <a:r>
              <a:rPr lang="ar-SA" sz="1600" b="1" dirty="0">
                <a:cs typeface="+mj-cs"/>
              </a:rPr>
              <a:t>تقنية النانو كمحرّك رئيسي</a:t>
            </a:r>
            <a:r>
              <a:rPr lang="ar-SA" sz="1600" dirty="0">
                <a:cs typeface="+mj-cs"/>
              </a:rPr>
              <a:t> لتطور المعالجات الدقيقة.</a:t>
            </a:r>
            <a:endParaRPr lang="en-US" sz="1600" dirty="0">
              <a:cs typeface="+mj-cs"/>
            </a:endParaRPr>
          </a:p>
        </p:txBody>
      </p:sp>
      <p:sp>
        <p:nvSpPr>
          <p:cNvPr id="2" name="Slide Number Placeholder 6">
            <a:extLst>
              <a:ext uri="{FF2B5EF4-FFF2-40B4-BE49-F238E27FC236}">
                <a16:creationId xmlns:a16="http://schemas.microsoft.com/office/drawing/2014/main" id="{80DC0FE9-B4F3-7FB6-7559-144B6D477CEE}"/>
              </a:ext>
            </a:extLst>
          </p:cNvPr>
          <p:cNvSpPr txBox="1">
            <a:spLocks/>
          </p:cNvSpPr>
          <p:nvPr/>
        </p:nvSpPr>
        <p:spPr>
          <a:xfrm>
            <a:off x="3316514" y="486666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9F6A3C25-738D-4996-B34E-84AF88928DA9}" type="slidenum">
              <a:rPr lang="en-US" smtClean="0"/>
              <a:pPr algn="ctr"/>
              <a:t>14</a:t>
            </a:fld>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artisticCutout/>
                    </a14:imgEffect>
                  </a14:imgLayer>
                </a14:imgProps>
              </a:ext>
            </a:extLst>
          </a:blip>
          <a:srcRect/>
          <a:tile tx="0" ty="0" sx="100000" sy="100000" flip="none" algn="tl"/>
        </a:blipFill>
        <a:effectLst/>
      </p:bgPr>
    </p:bg>
    <p:spTree>
      <p:nvGrpSpPr>
        <p:cNvPr id="1" name="Shape 3095"/>
        <p:cNvGrpSpPr/>
        <p:nvPr/>
      </p:nvGrpSpPr>
      <p:grpSpPr>
        <a:xfrm>
          <a:off x="0" y="0"/>
          <a:ext cx="0" cy="0"/>
          <a:chOff x="0" y="0"/>
          <a:chExt cx="0" cy="0"/>
        </a:xfrm>
      </p:grpSpPr>
      <p:grpSp>
        <p:nvGrpSpPr>
          <p:cNvPr id="3098" name="Google Shape;3098;p62"/>
          <p:cNvGrpSpPr/>
          <p:nvPr/>
        </p:nvGrpSpPr>
        <p:grpSpPr>
          <a:xfrm>
            <a:off x="797372" y="730093"/>
            <a:ext cx="1030999" cy="593594"/>
            <a:chOff x="7722826" y="4011726"/>
            <a:chExt cx="1030999" cy="593594"/>
          </a:xfrm>
        </p:grpSpPr>
        <p:grpSp>
          <p:nvGrpSpPr>
            <p:cNvPr id="3099" name="Google Shape;3099;p62"/>
            <p:cNvGrpSpPr/>
            <p:nvPr/>
          </p:nvGrpSpPr>
          <p:grpSpPr>
            <a:xfrm>
              <a:off x="7945146" y="4103351"/>
              <a:ext cx="808679" cy="501969"/>
              <a:chOff x="6592596" y="2373026"/>
              <a:chExt cx="808679" cy="501969"/>
            </a:xfrm>
          </p:grpSpPr>
          <p:sp>
            <p:nvSpPr>
              <p:cNvPr id="3100" name="Google Shape;3100;p62"/>
              <p:cNvSpPr/>
              <p:nvPr/>
            </p:nvSpPr>
            <p:spPr>
              <a:xfrm>
                <a:off x="6592596" y="2373026"/>
                <a:ext cx="807768" cy="501969"/>
              </a:xfrm>
              <a:custGeom>
                <a:avLst/>
                <a:gdLst/>
                <a:ahLst/>
                <a:cxnLst/>
                <a:rect l="l" t="t" r="r" b="b"/>
                <a:pathLst>
                  <a:path w="46007" h="28590" extrusionOk="0">
                    <a:moveTo>
                      <a:pt x="1" y="0"/>
                    </a:moveTo>
                    <a:lnTo>
                      <a:pt x="1" y="28589"/>
                    </a:lnTo>
                    <a:lnTo>
                      <a:pt x="46007" y="28589"/>
                    </a:lnTo>
                    <a:lnTo>
                      <a:pt x="46007"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2"/>
              <p:cNvSpPr/>
              <p:nvPr/>
            </p:nvSpPr>
            <p:spPr>
              <a:xfrm>
                <a:off x="7347954" y="2402259"/>
                <a:ext cx="29883" cy="29865"/>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2"/>
              <p:cNvSpPr/>
              <p:nvPr/>
            </p:nvSpPr>
            <p:spPr>
              <a:xfrm>
                <a:off x="7285836" y="2400433"/>
                <a:ext cx="34114" cy="34132"/>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2"/>
              <p:cNvSpPr/>
              <p:nvPr/>
            </p:nvSpPr>
            <p:spPr>
              <a:xfrm>
                <a:off x="7229793" y="2417499"/>
                <a:ext cx="34132" cy="4266"/>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04" name="Google Shape;3104;p62"/>
              <p:cNvCxnSpPr/>
              <p:nvPr/>
            </p:nvCxnSpPr>
            <p:spPr>
              <a:xfrm>
                <a:off x="6594875" y="2465800"/>
                <a:ext cx="806400" cy="0"/>
              </a:xfrm>
              <a:prstGeom prst="straightConnector1">
                <a:avLst/>
              </a:prstGeom>
              <a:noFill/>
              <a:ln w="9525" cap="flat" cmpd="sng">
                <a:solidFill>
                  <a:schemeClr val="dk1"/>
                </a:solidFill>
                <a:prstDash val="solid"/>
                <a:round/>
                <a:headEnd type="none" w="med" len="med"/>
                <a:tailEnd type="none" w="med" len="med"/>
              </a:ln>
            </p:spPr>
          </p:cxnSp>
        </p:grpSp>
        <p:grpSp>
          <p:nvGrpSpPr>
            <p:cNvPr id="3105" name="Google Shape;3105;p62"/>
            <p:cNvGrpSpPr/>
            <p:nvPr/>
          </p:nvGrpSpPr>
          <p:grpSpPr>
            <a:xfrm>
              <a:off x="7868946" y="4011726"/>
              <a:ext cx="808679" cy="501969"/>
              <a:chOff x="6592596" y="2373026"/>
              <a:chExt cx="808679" cy="501969"/>
            </a:xfrm>
          </p:grpSpPr>
          <p:sp>
            <p:nvSpPr>
              <p:cNvPr id="3106" name="Google Shape;3106;p62"/>
              <p:cNvSpPr/>
              <p:nvPr/>
            </p:nvSpPr>
            <p:spPr>
              <a:xfrm>
                <a:off x="6592596" y="2373026"/>
                <a:ext cx="807768" cy="501969"/>
              </a:xfrm>
              <a:custGeom>
                <a:avLst/>
                <a:gdLst/>
                <a:ahLst/>
                <a:cxnLst/>
                <a:rect l="l" t="t" r="r" b="b"/>
                <a:pathLst>
                  <a:path w="46007" h="28590" extrusionOk="0">
                    <a:moveTo>
                      <a:pt x="1" y="0"/>
                    </a:moveTo>
                    <a:lnTo>
                      <a:pt x="1" y="28589"/>
                    </a:lnTo>
                    <a:lnTo>
                      <a:pt x="46007" y="28589"/>
                    </a:lnTo>
                    <a:lnTo>
                      <a:pt x="46007"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2"/>
              <p:cNvSpPr/>
              <p:nvPr/>
            </p:nvSpPr>
            <p:spPr>
              <a:xfrm>
                <a:off x="7347954" y="2402259"/>
                <a:ext cx="29883" cy="29865"/>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2"/>
              <p:cNvSpPr/>
              <p:nvPr/>
            </p:nvSpPr>
            <p:spPr>
              <a:xfrm>
                <a:off x="7285836" y="2400433"/>
                <a:ext cx="34114" cy="34132"/>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2"/>
              <p:cNvSpPr/>
              <p:nvPr/>
            </p:nvSpPr>
            <p:spPr>
              <a:xfrm>
                <a:off x="7229793" y="2417499"/>
                <a:ext cx="34132" cy="4266"/>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10" name="Google Shape;3110;p62"/>
              <p:cNvCxnSpPr/>
              <p:nvPr/>
            </p:nvCxnSpPr>
            <p:spPr>
              <a:xfrm>
                <a:off x="6594875" y="2465800"/>
                <a:ext cx="806400" cy="0"/>
              </a:xfrm>
              <a:prstGeom prst="straightConnector1">
                <a:avLst/>
              </a:prstGeom>
              <a:noFill/>
              <a:ln w="9525" cap="flat" cmpd="sng">
                <a:solidFill>
                  <a:schemeClr val="dk1"/>
                </a:solidFill>
                <a:prstDash val="solid"/>
                <a:round/>
                <a:headEnd type="none" w="med" len="med"/>
                <a:tailEnd type="none" w="med" len="med"/>
              </a:ln>
            </p:spPr>
          </p:cxnSp>
        </p:grpSp>
        <p:grpSp>
          <p:nvGrpSpPr>
            <p:cNvPr id="3111" name="Google Shape;3111;p62"/>
            <p:cNvGrpSpPr/>
            <p:nvPr/>
          </p:nvGrpSpPr>
          <p:grpSpPr>
            <a:xfrm>
              <a:off x="7722826" y="4217075"/>
              <a:ext cx="748474" cy="119744"/>
              <a:chOff x="6804851" y="2564100"/>
              <a:chExt cx="748474" cy="119744"/>
            </a:xfrm>
          </p:grpSpPr>
          <p:sp>
            <p:nvSpPr>
              <p:cNvPr id="3112" name="Google Shape;3112;p62"/>
              <p:cNvSpPr/>
              <p:nvPr/>
            </p:nvSpPr>
            <p:spPr>
              <a:xfrm>
                <a:off x="6804851" y="2564100"/>
                <a:ext cx="748474" cy="119744"/>
              </a:xfrm>
              <a:custGeom>
                <a:avLst/>
                <a:gdLst/>
                <a:ahLst/>
                <a:cxnLst/>
                <a:rect l="l" t="t" r="r" b="b"/>
                <a:pathLst>
                  <a:path w="45590" h="4893" extrusionOk="0">
                    <a:moveTo>
                      <a:pt x="0" y="1"/>
                    </a:moveTo>
                    <a:lnTo>
                      <a:pt x="0" y="4893"/>
                    </a:lnTo>
                    <a:lnTo>
                      <a:pt x="45590" y="4893"/>
                    </a:lnTo>
                    <a:lnTo>
                      <a:pt x="45590" y="1"/>
                    </a:lnTo>
                    <a:close/>
                  </a:path>
                </a:pathLst>
              </a:custGeom>
              <a:solidFill>
                <a:schemeClr val="accen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3" name="Google Shape;3113;p62"/>
              <p:cNvGrpSpPr/>
              <p:nvPr/>
            </p:nvGrpSpPr>
            <p:grpSpPr>
              <a:xfrm>
                <a:off x="6832025" y="2584483"/>
                <a:ext cx="431484" cy="82416"/>
                <a:chOff x="6832025" y="2584483"/>
                <a:chExt cx="431484" cy="82416"/>
              </a:xfrm>
            </p:grpSpPr>
            <p:sp>
              <p:nvSpPr>
                <p:cNvPr id="3114" name="Google Shape;3114;p62"/>
                <p:cNvSpPr/>
                <p:nvPr/>
              </p:nvSpPr>
              <p:spPr>
                <a:xfrm>
                  <a:off x="6832025" y="2584483"/>
                  <a:ext cx="36549" cy="82416"/>
                </a:xfrm>
                <a:custGeom>
                  <a:avLst/>
                  <a:gdLst/>
                  <a:ahLst/>
                  <a:cxnLst/>
                  <a:rect l="l" t="t" r="r" b="b"/>
                  <a:pathLst>
                    <a:path w="1493" h="3367" extrusionOk="0">
                      <a:moveTo>
                        <a:pt x="1" y="1"/>
                      </a:moveTo>
                      <a:lnTo>
                        <a:pt x="1" y="3366"/>
                      </a:lnTo>
                      <a:lnTo>
                        <a:pt x="1493" y="3366"/>
                      </a:lnTo>
                      <a:lnTo>
                        <a:pt x="14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2"/>
                <p:cNvSpPr/>
                <p:nvPr/>
              </p:nvSpPr>
              <p:spPr>
                <a:xfrm>
                  <a:off x="6886395"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2"/>
                <p:cNvSpPr/>
                <p:nvPr/>
              </p:nvSpPr>
              <p:spPr>
                <a:xfrm>
                  <a:off x="6945832" y="2584483"/>
                  <a:ext cx="36549" cy="82416"/>
                </a:xfrm>
                <a:custGeom>
                  <a:avLst/>
                  <a:gdLst/>
                  <a:ahLst/>
                  <a:cxnLst/>
                  <a:rect l="l" t="t" r="r" b="b"/>
                  <a:pathLst>
                    <a:path w="1493" h="3367" extrusionOk="0">
                      <a:moveTo>
                        <a:pt x="1" y="1"/>
                      </a:moveTo>
                      <a:lnTo>
                        <a:pt x="1" y="3366"/>
                      </a:lnTo>
                      <a:lnTo>
                        <a:pt x="1493" y="3366"/>
                      </a:lnTo>
                      <a:lnTo>
                        <a:pt x="14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2"/>
                <p:cNvSpPr/>
                <p:nvPr/>
              </p:nvSpPr>
              <p:spPr>
                <a:xfrm>
                  <a:off x="7000202"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2"/>
                <p:cNvSpPr/>
                <p:nvPr/>
              </p:nvSpPr>
              <p:spPr>
                <a:xfrm>
                  <a:off x="7057094" y="2584483"/>
                  <a:ext cx="37405" cy="82416"/>
                </a:xfrm>
                <a:custGeom>
                  <a:avLst/>
                  <a:gdLst/>
                  <a:ahLst/>
                  <a:cxnLst/>
                  <a:rect l="l" t="t" r="r" b="b"/>
                  <a:pathLst>
                    <a:path w="1528" h="3367" extrusionOk="0">
                      <a:moveTo>
                        <a:pt x="1" y="1"/>
                      </a:moveTo>
                      <a:lnTo>
                        <a:pt x="1"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2"/>
                <p:cNvSpPr/>
                <p:nvPr/>
              </p:nvSpPr>
              <p:spPr>
                <a:xfrm>
                  <a:off x="7112321"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2"/>
                <p:cNvSpPr/>
                <p:nvPr/>
              </p:nvSpPr>
              <p:spPr>
                <a:xfrm>
                  <a:off x="7170926"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2"/>
                <p:cNvSpPr/>
                <p:nvPr/>
              </p:nvSpPr>
              <p:spPr>
                <a:xfrm>
                  <a:off x="7226128"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 name="Google Shape;859;p43">
            <a:extLst>
              <a:ext uri="{FF2B5EF4-FFF2-40B4-BE49-F238E27FC236}">
                <a16:creationId xmlns:a16="http://schemas.microsoft.com/office/drawing/2014/main" id="{4832801C-9359-0731-975B-7920F42AFB6B}"/>
              </a:ext>
            </a:extLst>
          </p:cNvPr>
          <p:cNvSpPr txBox="1">
            <a:spLocks/>
          </p:cNvSpPr>
          <p:nvPr/>
        </p:nvSpPr>
        <p:spPr>
          <a:xfrm>
            <a:off x="1400100" y="445434"/>
            <a:ext cx="63438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2pPr>
            <a:lvl3pPr marR="0" lvl="2" algn="ctr"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3pPr>
            <a:lvl4pPr marR="0" lvl="3" algn="ctr"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4pPr>
            <a:lvl5pPr marR="0" lvl="4" algn="ctr"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5pPr>
            <a:lvl6pPr marR="0" lvl="5" algn="ctr"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6pPr>
            <a:lvl7pPr marR="0" lvl="6" algn="ctr"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7pPr>
            <a:lvl8pPr marR="0" lvl="7" algn="ctr"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8pPr>
            <a:lvl9pPr marR="0" lvl="8" algn="ctr"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9pPr>
          </a:lstStyle>
          <a:p>
            <a:pPr rtl="1"/>
            <a:r>
              <a:rPr lang="ar-SA" b="1" dirty="0">
                <a:solidFill>
                  <a:schemeClr val="accent1">
                    <a:lumMod val="75000"/>
                  </a:schemeClr>
                </a:solidFill>
                <a:cs typeface="+mn-cs"/>
              </a:rPr>
              <a:t>التكامل بين تقنية النانو والمعالجات الدقيقة</a:t>
            </a:r>
            <a:endParaRPr lang="en-US" dirty="0">
              <a:solidFill>
                <a:schemeClr val="accent1">
                  <a:lumMod val="75000"/>
                </a:schemeClr>
              </a:solidFill>
              <a:cs typeface="+mn-cs"/>
            </a:endParaRPr>
          </a:p>
        </p:txBody>
      </p:sp>
      <p:grpSp>
        <p:nvGrpSpPr>
          <p:cNvPr id="26" name="Group 25">
            <a:extLst>
              <a:ext uri="{FF2B5EF4-FFF2-40B4-BE49-F238E27FC236}">
                <a16:creationId xmlns:a16="http://schemas.microsoft.com/office/drawing/2014/main" id="{3E488BAA-2ED4-4989-FE16-FC4B91E2AEBE}"/>
              </a:ext>
            </a:extLst>
          </p:cNvPr>
          <p:cNvGrpSpPr/>
          <p:nvPr/>
        </p:nvGrpSpPr>
        <p:grpSpPr>
          <a:xfrm>
            <a:off x="2766858" y="1230454"/>
            <a:ext cx="3610283" cy="2526655"/>
            <a:chOff x="2727303" y="1547251"/>
            <a:chExt cx="3888148" cy="2721119"/>
          </a:xfrm>
        </p:grpSpPr>
        <p:grpSp>
          <p:nvGrpSpPr>
            <p:cNvPr id="5" name="Google Shape;3825;p72">
              <a:extLst>
                <a:ext uri="{FF2B5EF4-FFF2-40B4-BE49-F238E27FC236}">
                  <a16:creationId xmlns:a16="http://schemas.microsoft.com/office/drawing/2014/main" id="{16EDD77E-DCAC-8DDE-5F3D-933C49E35A82}"/>
                </a:ext>
              </a:extLst>
            </p:cNvPr>
            <p:cNvGrpSpPr/>
            <p:nvPr/>
          </p:nvGrpSpPr>
          <p:grpSpPr>
            <a:xfrm>
              <a:off x="2727303" y="1547251"/>
              <a:ext cx="3888148" cy="2721119"/>
              <a:chOff x="4300970" y="1812257"/>
              <a:chExt cx="3888148" cy="2721119"/>
            </a:xfrm>
          </p:grpSpPr>
          <p:grpSp>
            <p:nvGrpSpPr>
              <p:cNvPr id="6" name="Google Shape;3826;p72">
                <a:extLst>
                  <a:ext uri="{FF2B5EF4-FFF2-40B4-BE49-F238E27FC236}">
                    <a16:creationId xmlns:a16="http://schemas.microsoft.com/office/drawing/2014/main" id="{49B3DF7D-BC0C-58DE-C4E2-2AF4C17E7730}"/>
                  </a:ext>
                </a:extLst>
              </p:cNvPr>
              <p:cNvGrpSpPr/>
              <p:nvPr/>
            </p:nvGrpSpPr>
            <p:grpSpPr>
              <a:xfrm>
                <a:off x="4362870" y="1812257"/>
                <a:ext cx="3826248" cy="2660369"/>
                <a:chOff x="4300970" y="1838000"/>
                <a:chExt cx="3826248" cy="2660369"/>
              </a:xfrm>
            </p:grpSpPr>
            <p:sp>
              <p:nvSpPr>
                <p:cNvPr id="15" name="Google Shape;3827;p72">
                  <a:extLst>
                    <a:ext uri="{FF2B5EF4-FFF2-40B4-BE49-F238E27FC236}">
                      <a16:creationId xmlns:a16="http://schemas.microsoft.com/office/drawing/2014/main" id="{6221910F-DB5A-3634-2A78-57DBB9D09CB2}"/>
                    </a:ext>
                  </a:extLst>
                </p:cNvPr>
                <p:cNvSpPr/>
                <p:nvPr/>
              </p:nvSpPr>
              <p:spPr>
                <a:xfrm>
                  <a:off x="4300975" y="1838000"/>
                  <a:ext cx="3826243" cy="2558393"/>
                </a:xfrm>
                <a:custGeom>
                  <a:avLst/>
                  <a:gdLst/>
                  <a:ahLst/>
                  <a:cxnLst/>
                  <a:rect l="l" t="t" r="r" b="b"/>
                  <a:pathLst>
                    <a:path w="23420" h="22761" extrusionOk="0">
                      <a:moveTo>
                        <a:pt x="1" y="1"/>
                      </a:moveTo>
                      <a:lnTo>
                        <a:pt x="1" y="22761"/>
                      </a:lnTo>
                      <a:lnTo>
                        <a:pt x="23420" y="22761"/>
                      </a:lnTo>
                      <a:lnTo>
                        <a:pt x="23420"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3828;p72">
                  <a:extLst>
                    <a:ext uri="{FF2B5EF4-FFF2-40B4-BE49-F238E27FC236}">
                      <a16:creationId xmlns:a16="http://schemas.microsoft.com/office/drawing/2014/main" id="{0C81C33C-0E7C-2E3A-62FF-F1B94E9B7DB9}"/>
                    </a:ext>
                  </a:extLst>
                </p:cNvPr>
                <p:cNvGrpSpPr/>
                <p:nvPr/>
              </p:nvGrpSpPr>
              <p:grpSpPr>
                <a:xfrm>
                  <a:off x="7492149" y="1903774"/>
                  <a:ext cx="460745" cy="79750"/>
                  <a:chOff x="7488738" y="1265980"/>
                  <a:chExt cx="523098" cy="90543"/>
                </a:xfrm>
              </p:grpSpPr>
              <p:sp>
                <p:nvSpPr>
                  <p:cNvPr id="18" name="Google Shape;3829;p72">
                    <a:extLst>
                      <a:ext uri="{FF2B5EF4-FFF2-40B4-BE49-F238E27FC236}">
                        <a16:creationId xmlns:a16="http://schemas.microsoft.com/office/drawing/2014/main" id="{FAEEE357-BF31-4670-C88A-05CD6F4C446A}"/>
                      </a:ext>
                    </a:extLst>
                  </p:cNvPr>
                  <p:cNvSpPr/>
                  <p:nvPr/>
                </p:nvSpPr>
                <p:spPr>
                  <a:xfrm>
                    <a:off x="7488738" y="1305302"/>
                    <a:ext cx="106299" cy="15751"/>
                  </a:xfrm>
                  <a:custGeom>
                    <a:avLst/>
                    <a:gdLst/>
                    <a:ahLst/>
                    <a:cxnLst/>
                    <a:rect l="l" t="t" r="r" b="b"/>
                    <a:pathLst>
                      <a:path w="938" h="139" extrusionOk="0">
                        <a:moveTo>
                          <a:pt x="1" y="0"/>
                        </a:moveTo>
                        <a:lnTo>
                          <a:pt x="1" y="139"/>
                        </a:lnTo>
                        <a:lnTo>
                          <a:pt x="937" y="139"/>
                        </a:lnTo>
                        <a:lnTo>
                          <a:pt x="937"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830;p72">
                    <a:extLst>
                      <a:ext uri="{FF2B5EF4-FFF2-40B4-BE49-F238E27FC236}">
                        <a16:creationId xmlns:a16="http://schemas.microsoft.com/office/drawing/2014/main" id="{0FC449E0-1713-CB66-EC11-D2DB1F741278}"/>
                      </a:ext>
                    </a:extLst>
                  </p:cNvPr>
                  <p:cNvSpPr/>
                  <p:nvPr/>
                </p:nvSpPr>
                <p:spPr>
                  <a:xfrm>
                    <a:off x="7929109" y="1269833"/>
                    <a:ext cx="82727" cy="82724"/>
                  </a:xfrm>
                  <a:custGeom>
                    <a:avLst/>
                    <a:gdLst/>
                    <a:ahLst/>
                    <a:cxnLst/>
                    <a:rect l="l" t="t" r="r" b="b"/>
                    <a:pathLst>
                      <a:path w="730" h="730" extrusionOk="0">
                        <a:moveTo>
                          <a:pt x="105" y="1"/>
                        </a:moveTo>
                        <a:lnTo>
                          <a:pt x="0" y="105"/>
                        </a:lnTo>
                        <a:lnTo>
                          <a:pt x="660" y="729"/>
                        </a:lnTo>
                        <a:lnTo>
                          <a:pt x="729" y="660"/>
                        </a:lnTo>
                        <a:lnTo>
                          <a:pt x="105"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831;p72">
                    <a:extLst>
                      <a:ext uri="{FF2B5EF4-FFF2-40B4-BE49-F238E27FC236}">
                        <a16:creationId xmlns:a16="http://schemas.microsoft.com/office/drawing/2014/main" id="{912703AD-AA5F-8197-F82D-03C115819ED0}"/>
                      </a:ext>
                    </a:extLst>
                  </p:cNvPr>
                  <p:cNvSpPr/>
                  <p:nvPr/>
                </p:nvSpPr>
                <p:spPr>
                  <a:xfrm>
                    <a:off x="7929109" y="1269833"/>
                    <a:ext cx="82727" cy="82724"/>
                  </a:xfrm>
                  <a:custGeom>
                    <a:avLst/>
                    <a:gdLst/>
                    <a:ahLst/>
                    <a:cxnLst/>
                    <a:rect l="l" t="t" r="r" b="b"/>
                    <a:pathLst>
                      <a:path w="730" h="730" extrusionOk="0">
                        <a:moveTo>
                          <a:pt x="660" y="1"/>
                        </a:moveTo>
                        <a:lnTo>
                          <a:pt x="0" y="660"/>
                        </a:lnTo>
                        <a:lnTo>
                          <a:pt x="105" y="729"/>
                        </a:lnTo>
                        <a:lnTo>
                          <a:pt x="729" y="105"/>
                        </a:lnTo>
                        <a:lnTo>
                          <a:pt x="660"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832;p72">
                    <a:extLst>
                      <a:ext uri="{FF2B5EF4-FFF2-40B4-BE49-F238E27FC236}">
                        <a16:creationId xmlns:a16="http://schemas.microsoft.com/office/drawing/2014/main" id="{7241EB80-EA67-309A-1484-593F5F179FCF}"/>
                      </a:ext>
                    </a:extLst>
                  </p:cNvPr>
                  <p:cNvSpPr/>
                  <p:nvPr/>
                </p:nvSpPr>
                <p:spPr>
                  <a:xfrm>
                    <a:off x="7708923" y="1265980"/>
                    <a:ext cx="94513" cy="90543"/>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3833;p72">
                  <a:extLst>
                    <a:ext uri="{FF2B5EF4-FFF2-40B4-BE49-F238E27FC236}">
                      <a16:creationId xmlns:a16="http://schemas.microsoft.com/office/drawing/2014/main" id="{B1A816AE-8144-DA43-6C88-96B412699F50}"/>
                    </a:ext>
                  </a:extLst>
                </p:cNvPr>
                <p:cNvSpPr/>
                <p:nvPr/>
              </p:nvSpPr>
              <p:spPr>
                <a:xfrm>
                  <a:off x="4300970" y="4396400"/>
                  <a:ext cx="3826243" cy="101969"/>
                </a:xfrm>
                <a:custGeom>
                  <a:avLst/>
                  <a:gdLst/>
                  <a:ahLst/>
                  <a:cxnLst/>
                  <a:rect l="l" t="t" r="r" b="b"/>
                  <a:pathLst>
                    <a:path w="23420" h="22761" extrusionOk="0">
                      <a:moveTo>
                        <a:pt x="1" y="1"/>
                      </a:moveTo>
                      <a:lnTo>
                        <a:pt x="1" y="22761"/>
                      </a:lnTo>
                      <a:lnTo>
                        <a:pt x="23420" y="22761"/>
                      </a:lnTo>
                      <a:lnTo>
                        <a:pt x="23420"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3834;p72">
                <a:extLst>
                  <a:ext uri="{FF2B5EF4-FFF2-40B4-BE49-F238E27FC236}">
                    <a16:creationId xmlns:a16="http://schemas.microsoft.com/office/drawing/2014/main" id="{DF125E3F-CE96-0320-3480-9E72C5A2ECC9}"/>
                  </a:ext>
                </a:extLst>
              </p:cNvPr>
              <p:cNvGrpSpPr/>
              <p:nvPr/>
            </p:nvGrpSpPr>
            <p:grpSpPr>
              <a:xfrm>
                <a:off x="4300970" y="1873007"/>
                <a:ext cx="3826248" cy="2660369"/>
                <a:chOff x="4300970" y="1838000"/>
                <a:chExt cx="3826248" cy="2660369"/>
              </a:xfrm>
            </p:grpSpPr>
            <p:sp>
              <p:nvSpPr>
                <p:cNvPr id="8" name="Google Shape;3835;p72">
                  <a:extLst>
                    <a:ext uri="{FF2B5EF4-FFF2-40B4-BE49-F238E27FC236}">
                      <a16:creationId xmlns:a16="http://schemas.microsoft.com/office/drawing/2014/main" id="{47D7C0D8-F5AE-BF42-BAD6-650116CD83B3}"/>
                    </a:ext>
                  </a:extLst>
                </p:cNvPr>
                <p:cNvSpPr/>
                <p:nvPr/>
              </p:nvSpPr>
              <p:spPr>
                <a:xfrm>
                  <a:off x="4300975" y="1838000"/>
                  <a:ext cx="3826243" cy="2558393"/>
                </a:xfrm>
                <a:custGeom>
                  <a:avLst/>
                  <a:gdLst/>
                  <a:ahLst/>
                  <a:cxnLst/>
                  <a:rect l="l" t="t" r="r" b="b"/>
                  <a:pathLst>
                    <a:path w="23420" h="22761" extrusionOk="0">
                      <a:moveTo>
                        <a:pt x="1" y="1"/>
                      </a:moveTo>
                      <a:lnTo>
                        <a:pt x="1" y="22761"/>
                      </a:lnTo>
                      <a:lnTo>
                        <a:pt x="23420" y="22761"/>
                      </a:lnTo>
                      <a:lnTo>
                        <a:pt x="234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3836;p72">
                  <a:extLst>
                    <a:ext uri="{FF2B5EF4-FFF2-40B4-BE49-F238E27FC236}">
                      <a16:creationId xmlns:a16="http://schemas.microsoft.com/office/drawing/2014/main" id="{B5849E30-F296-B892-9575-C6E4FEAC8269}"/>
                    </a:ext>
                  </a:extLst>
                </p:cNvPr>
                <p:cNvGrpSpPr/>
                <p:nvPr/>
              </p:nvGrpSpPr>
              <p:grpSpPr>
                <a:xfrm>
                  <a:off x="7492149" y="1903774"/>
                  <a:ext cx="460745" cy="79750"/>
                  <a:chOff x="7488738" y="1265980"/>
                  <a:chExt cx="523098" cy="90543"/>
                </a:xfrm>
              </p:grpSpPr>
              <p:sp>
                <p:nvSpPr>
                  <p:cNvPr id="11" name="Google Shape;3837;p72">
                    <a:extLst>
                      <a:ext uri="{FF2B5EF4-FFF2-40B4-BE49-F238E27FC236}">
                        <a16:creationId xmlns:a16="http://schemas.microsoft.com/office/drawing/2014/main" id="{D982A085-D4B4-CD51-3A1A-A6F4B13A60DE}"/>
                      </a:ext>
                    </a:extLst>
                  </p:cNvPr>
                  <p:cNvSpPr/>
                  <p:nvPr/>
                </p:nvSpPr>
                <p:spPr>
                  <a:xfrm>
                    <a:off x="7488738" y="1305302"/>
                    <a:ext cx="106299" cy="15751"/>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838;p72">
                    <a:extLst>
                      <a:ext uri="{FF2B5EF4-FFF2-40B4-BE49-F238E27FC236}">
                        <a16:creationId xmlns:a16="http://schemas.microsoft.com/office/drawing/2014/main" id="{2F0CBB6C-3288-68B7-184B-60D42E588380}"/>
                      </a:ext>
                    </a:extLst>
                  </p:cNvPr>
                  <p:cNvSpPr/>
                  <p:nvPr/>
                </p:nvSpPr>
                <p:spPr>
                  <a:xfrm>
                    <a:off x="7929109" y="1269833"/>
                    <a:ext cx="82727" cy="82724"/>
                  </a:xfrm>
                  <a:custGeom>
                    <a:avLst/>
                    <a:gdLst/>
                    <a:ahLst/>
                    <a:cxnLst/>
                    <a:rect l="l" t="t" r="r" b="b"/>
                    <a:pathLst>
                      <a:path w="730" h="730" extrusionOk="0">
                        <a:moveTo>
                          <a:pt x="105" y="1"/>
                        </a:moveTo>
                        <a:lnTo>
                          <a:pt x="0" y="105"/>
                        </a:lnTo>
                        <a:lnTo>
                          <a:pt x="660" y="729"/>
                        </a:lnTo>
                        <a:lnTo>
                          <a:pt x="729" y="660"/>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39;p72">
                    <a:extLst>
                      <a:ext uri="{FF2B5EF4-FFF2-40B4-BE49-F238E27FC236}">
                        <a16:creationId xmlns:a16="http://schemas.microsoft.com/office/drawing/2014/main" id="{A0B6E775-BFDF-5861-6FC7-8AAA81581CE1}"/>
                      </a:ext>
                    </a:extLst>
                  </p:cNvPr>
                  <p:cNvSpPr/>
                  <p:nvPr/>
                </p:nvSpPr>
                <p:spPr>
                  <a:xfrm>
                    <a:off x="7929109" y="1269833"/>
                    <a:ext cx="82727" cy="82724"/>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40;p72">
                    <a:extLst>
                      <a:ext uri="{FF2B5EF4-FFF2-40B4-BE49-F238E27FC236}">
                        <a16:creationId xmlns:a16="http://schemas.microsoft.com/office/drawing/2014/main" id="{E8DB02D1-A863-826C-8390-78AC7BFC1883}"/>
                      </a:ext>
                    </a:extLst>
                  </p:cNvPr>
                  <p:cNvSpPr/>
                  <p:nvPr/>
                </p:nvSpPr>
                <p:spPr>
                  <a:xfrm>
                    <a:off x="7708923" y="1265980"/>
                    <a:ext cx="94513" cy="90543"/>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3841;p72">
                  <a:extLst>
                    <a:ext uri="{FF2B5EF4-FFF2-40B4-BE49-F238E27FC236}">
                      <a16:creationId xmlns:a16="http://schemas.microsoft.com/office/drawing/2014/main" id="{70637BE8-4A19-B2C4-3D79-5B4F70E81BAD}"/>
                    </a:ext>
                  </a:extLst>
                </p:cNvPr>
                <p:cNvSpPr/>
                <p:nvPr/>
              </p:nvSpPr>
              <p:spPr>
                <a:xfrm>
                  <a:off x="4300970" y="4396400"/>
                  <a:ext cx="3826243" cy="101969"/>
                </a:xfrm>
                <a:custGeom>
                  <a:avLst/>
                  <a:gdLst/>
                  <a:ahLst/>
                  <a:cxnLst/>
                  <a:rect l="l" t="t" r="r" b="b"/>
                  <a:pathLst>
                    <a:path w="23420" h="22761" extrusionOk="0">
                      <a:moveTo>
                        <a:pt x="1" y="1"/>
                      </a:moveTo>
                      <a:lnTo>
                        <a:pt x="1" y="22761"/>
                      </a:lnTo>
                      <a:lnTo>
                        <a:pt x="23420" y="22761"/>
                      </a:lnTo>
                      <a:lnTo>
                        <a:pt x="23420"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 name="Google Shape;3843;p72">
              <a:extLst>
                <a:ext uri="{FF2B5EF4-FFF2-40B4-BE49-F238E27FC236}">
                  <a16:creationId xmlns:a16="http://schemas.microsoft.com/office/drawing/2014/main" id="{268AF1BF-4837-8906-9C7B-C08D4F4F6311}"/>
                </a:ext>
              </a:extLst>
            </p:cNvPr>
            <p:cNvSpPr txBox="1">
              <a:spLocks/>
            </p:cNvSpPr>
            <p:nvPr/>
          </p:nvSpPr>
          <p:spPr>
            <a:xfrm>
              <a:off x="2901633" y="1825226"/>
              <a:ext cx="3477600" cy="2192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9pPr>
            </a:lstStyle>
            <a:p>
              <a:pPr marL="457200" indent="-317500">
                <a:spcBef>
                  <a:spcPts val="2400"/>
                </a:spcBef>
                <a:buSzPts val="1400"/>
                <a:buFont typeface="DM Sans"/>
                <a:buChar char="●"/>
              </a:pPr>
              <a:endParaRPr lang="en-US" sz="1400" dirty="0">
                <a:latin typeface="DM Sans"/>
                <a:ea typeface="DM Sans"/>
                <a:cs typeface="DM Sans"/>
                <a:sym typeface="DM Sans"/>
              </a:endParaRPr>
            </a:p>
          </p:txBody>
        </p:sp>
        <p:pic>
          <p:nvPicPr>
            <p:cNvPr id="24" name="Picture 23">
              <a:extLst>
                <a:ext uri="{FF2B5EF4-FFF2-40B4-BE49-F238E27FC236}">
                  <a16:creationId xmlns:a16="http://schemas.microsoft.com/office/drawing/2014/main" id="{12BB2EE8-F532-BBBF-47FA-8CE0AE9A8287}"/>
                </a:ext>
              </a:extLst>
            </p:cNvPr>
            <p:cNvPicPr>
              <a:picLocks noChangeAspect="1"/>
            </p:cNvPicPr>
            <p:nvPr/>
          </p:nvPicPr>
          <p:blipFill>
            <a:blip r:embed="rId5"/>
            <a:srcRect/>
            <a:stretch/>
          </p:blipFill>
          <p:spPr>
            <a:xfrm>
              <a:off x="2901628" y="1822692"/>
              <a:ext cx="3477599" cy="2192400"/>
            </a:xfrm>
            <a:prstGeom prst="rect">
              <a:avLst/>
            </a:prstGeom>
          </p:spPr>
        </p:pic>
      </p:grpSp>
      <p:sp>
        <p:nvSpPr>
          <p:cNvPr id="27" name="Google Shape;3471;p67">
            <a:extLst>
              <a:ext uri="{FF2B5EF4-FFF2-40B4-BE49-F238E27FC236}">
                <a16:creationId xmlns:a16="http://schemas.microsoft.com/office/drawing/2014/main" id="{875DE8E8-4EDD-4F33-526E-A88987879F39}"/>
              </a:ext>
            </a:extLst>
          </p:cNvPr>
          <p:cNvSpPr txBox="1">
            <a:spLocks/>
          </p:cNvSpPr>
          <p:nvPr/>
        </p:nvSpPr>
        <p:spPr>
          <a:xfrm>
            <a:off x="1342436" y="3967980"/>
            <a:ext cx="6738175" cy="6267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lgn="ctr" rtl="1">
              <a:lnSpc>
                <a:spcPct val="150000"/>
              </a:lnSpc>
              <a:buSzPts val="1100"/>
              <a:buFont typeface="Arial"/>
              <a:buNone/>
            </a:pPr>
            <a:r>
              <a:rPr lang="ar-SA" sz="1600" dirty="0">
                <a:cs typeface="+mj-cs"/>
              </a:rPr>
              <a:t>يشير التكامل إلى دمج المفاهيم والأدوات النانوية في تصميم وتصنيع المعالجات الدقيقة، وأصبح ضروريًا مع وصول أبعاد الترانزستورات لأقل من 10 نانومتر.</a:t>
            </a:r>
            <a:endParaRPr lang="en-US" sz="1600" dirty="0">
              <a:cs typeface="+mj-cs"/>
            </a:endParaRPr>
          </a:p>
        </p:txBody>
      </p:sp>
      <p:sp>
        <p:nvSpPr>
          <p:cNvPr id="3" name="Slide Number Placeholder 6">
            <a:extLst>
              <a:ext uri="{FF2B5EF4-FFF2-40B4-BE49-F238E27FC236}">
                <a16:creationId xmlns:a16="http://schemas.microsoft.com/office/drawing/2014/main" id="{8E4086D8-1F85-0B61-F5E5-004D326636D4}"/>
              </a:ext>
            </a:extLst>
          </p:cNvPr>
          <p:cNvSpPr txBox="1">
            <a:spLocks/>
          </p:cNvSpPr>
          <p:nvPr/>
        </p:nvSpPr>
        <p:spPr>
          <a:xfrm>
            <a:off x="3316514" y="486666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9F6A3C25-738D-4996-B34E-84AF88928DA9}" type="slidenum">
              <a:rPr lang="en-US" smtClean="0"/>
              <a:pPr algn="ctr"/>
              <a:t>15</a:t>
            </a:fld>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Cutout/>
                    </a14:imgEffect>
                  </a14:imgLayer>
                </a14:imgProps>
              </a:ext>
            </a:extLst>
          </a:blip>
          <a:tile tx="0" ty="0" sx="100000" sy="100000" flip="none" algn="tl"/>
        </a:blipFill>
        <a:effectLst/>
      </p:bgPr>
    </p:bg>
    <p:spTree>
      <p:nvGrpSpPr>
        <p:cNvPr id="1" name="Shape 2589"/>
        <p:cNvGrpSpPr/>
        <p:nvPr/>
      </p:nvGrpSpPr>
      <p:grpSpPr>
        <a:xfrm>
          <a:off x="0" y="0"/>
          <a:ext cx="0" cy="0"/>
          <a:chOff x="0" y="0"/>
          <a:chExt cx="0" cy="0"/>
        </a:xfrm>
      </p:grpSpPr>
      <p:grpSp>
        <p:nvGrpSpPr>
          <p:cNvPr id="2595" name="Google Shape;2595;p58"/>
          <p:cNvGrpSpPr/>
          <p:nvPr/>
        </p:nvGrpSpPr>
        <p:grpSpPr>
          <a:xfrm>
            <a:off x="7464125" y="3447046"/>
            <a:ext cx="839886" cy="1158283"/>
            <a:chOff x="7464125" y="3447046"/>
            <a:chExt cx="839886" cy="1158283"/>
          </a:xfrm>
        </p:grpSpPr>
        <p:sp>
          <p:nvSpPr>
            <p:cNvPr id="2596" name="Google Shape;2596;p58"/>
            <p:cNvSpPr/>
            <p:nvPr/>
          </p:nvSpPr>
          <p:spPr>
            <a:xfrm>
              <a:off x="7464125" y="4391000"/>
              <a:ext cx="123829" cy="122675"/>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7" name="Google Shape;2597;p58"/>
            <p:cNvGrpSpPr/>
            <p:nvPr/>
          </p:nvGrpSpPr>
          <p:grpSpPr>
            <a:xfrm>
              <a:off x="7859997" y="4027879"/>
              <a:ext cx="444014" cy="577450"/>
              <a:chOff x="2255047" y="690567"/>
              <a:chExt cx="444014" cy="577450"/>
            </a:xfrm>
          </p:grpSpPr>
          <p:sp>
            <p:nvSpPr>
              <p:cNvPr id="2598" name="Google Shape;2598;p58"/>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8"/>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00" name="Google Shape;2600;p58"/>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601" name="Google Shape;2601;p58"/>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602" name="Google Shape;2602;p58"/>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sp>
          <p:nvSpPr>
            <p:cNvPr id="2603" name="Google Shape;2603;p58"/>
            <p:cNvSpPr/>
            <p:nvPr/>
          </p:nvSpPr>
          <p:spPr>
            <a:xfrm>
              <a:off x="8037695" y="3447046"/>
              <a:ext cx="266296" cy="263844"/>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4" name="Google Shape;2604;p58"/>
          <p:cNvGrpSpPr/>
          <p:nvPr/>
        </p:nvGrpSpPr>
        <p:grpSpPr>
          <a:xfrm>
            <a:off x="839926" y="538180"/>
            <a:ext cx="743582" cy="919995"/>
            <a:chOff x="839926" y="538180"/>
            <a:chExt cx="743582" cy="919995"/>
          </a:xfrm>
        </p:grpSpPr>
        <p:grpSp>
          <p:nvGrpSpPr>
            <p:cNvPr id="2605" name="Google Shape;2605;p58"/>
            <p:cNvGrpSpPr/>
            <p:nvPr/>
          </p:nvGrpSpPr>
          <p:grpSpPr>
            <a:xfrm>
              <a:off x="839926" y="538180"/>
              <a:ext cx="599241" cy="779327"/>
              <a:chOff x="2255047" y="690567"/>
              <a:chExt cx="444014" cy="577450"/>
            </a:xfrm>
          </p:grpSpPr>
          <p:sp>
            <p:nvSpPr>
              <p:cNvPr id="2606" name="Google Shape;2606;p58"/>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8"/>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08" name="Google Shape;2608;p58"/>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609" name="Google Shape;2609;p58"/>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610" name="Google Shape;2610;p58"/>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611" name="Google Shape;2611;p58"/>
            <p:cNvGrpSpPr/>
            <p:nvPr/>
          </p:nvGrpSpPr>
          <p:grpSpPr>
            <a:xfrm>
              <a:off x="1270308" y="1144975"/>
              <a:ext cx="313200" cy="313200"/>
              <a:chOff x="1270308" y="1144975"/>
              <a:chExt cx="313200" cy="313200"/>
            </a:xfrm>
          </p:grpSpPr>
          <p:sp>
            <p:nvSpPr>
              <p:cNvPr id="2612" name="Google Shape;2612;p58"/>
              <p:cNvSpPr/>
              <p:nvPr/>
            </p:nvSpPr>
            <p:spPr>
              <a:xfrm>
                <a:off x="1270308" y="1144975"/>
                <a:ext cx="313200" cy="313200"/>
              </a:xfrm>
              <a:prstGeom prst="ellipse">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8"/>
              <p:cNvSpPr/>
              <p:nvPr/>
            </p:nvSpPr>
            <p:spPr>
              <a:xfrm>
                <a:off x="1320853" y="1195519"/>
                <a:ext cx="211800" cy="211800"/>
              </a:xfrm>
              <a:prstGeom prst="mathPlus">
                <a:avLst>
                  <a:gd name="adj1" fmla="val 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14" name="Google Shape;2614;p58"/>
          <p:cNvSpPr/>
          <p:nvPr/>
        </p:nvSpPr>
        <p:spPr>
          <a:xfrm>
            <a:off x="881800" y="4206525"/>
            <a:ext cx="308842" cy="305978"/>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59;p43">
            <a:extLst>
              <a:ext uri="{FF2B5EF4-FFF2-40B4-BE49-F238E27FC236}">
                <a16:creationId xmlns:a16="http://schemas.microsoft.com/office/drawing/2014/main" id="{9826B473-40EC-86B1-4B0F-78EAE404B24A}"/>
              </a:ext>
            </a:extLst>
          </p:cNvPr>
          <p:cNvSpPr txBox="1">
            <a:spLocks noGrp="1"/>
          </p:cNvSpPr>
          <p:nvPr>
            <p:ph type="title"/>
          </p:nvPr>
        </p:nvSpPr>
        <p:spPr>
          <a:xfrm>
            <a:off x="1400100" y="445434"/>
            <a:ext cx="6343800" cy="572700"/>
          </a:xfrm>
          <a:prstGeom prst="rect">
            <a:avLst/>
          </a:prstGeom>
        </p:spPr>
        <p:txBody>
          <a:bodyPr spcFirstLastPara="1" wrap="square" lIns="91425" tIns="91425" rIns="91425" bIns="91425" anchor="ctr" anchorCtr="0">
            <a:noAutofit/>
          </a:bodyPr>
          <a:lstStyle/>
          <a:p>
            <a:pPr lvl="0" rtl="1"/>
            <a:r>
              <a:rPr lang="ar-SA" sz="2800" b="1" dirty="0">
                <a:solidFill>
                  <a:schemeClr val="accent1">
                    <a:lumMod val="75000"/>
                  </a:schemeClr>
                </a:solidFill>
                <a:cs typeface="+mn-cs"/>
              </a:rPr>
              <a:t>التكامل بين تقنية النانو والمعالجات الدقيقة</a:t>
            </a:r>
            <a:endParaRPr lang="en-US" sz="2800" dirty="0">
              <a:solidFill>
                <a:schemeClr val="accent1">
                  <a:lumMod val="75000"/>
                </a:schemeClr>
              </a:solidFill>
              <a:cs typeface="+mn-cs"/>
            </a:endParaRPr>
          </a:p>
        </p:txBody>
      </p:sp>
      <p:grpSp>
        <p:nvGrpSpPr>
          <p:cNvPr id="43" name="Group 42">
            <a:extLst>
              <a:ext uri="{FF2B5EF4-FFF2-40B4-BE49-F238E27FC236}">
                <a16:creationId xmlns:a16="http://schemas.microsoft.com/office/drawing/2014/main" id="{38F3D16F-F5A1-EC4C-E1D1-1F878246C8F0}"/>
              </a:ext>
            </a:extLst>
          </p:cNvPr>
          <p:cNvGrpSpPr/>
          <p:nvPr/>
        </p:nvGrpSpPr>
        <p:grpSpPr>
          <a:xfrm>
            <a:off x="1620608" y="1433953"/>
            <a:ext cx="5911359" cy="543850"/>
            <a:chOff x="1737558" y="1433953"/>
            <a:chExt cx="5911359" cy="543850"/>
          </a:xfrm>
        </p:grpSpPr>
        <p:sp>
          <p:nvSpPr>
            <p:cNvPr id="2" name="Google Shape;3469;p67">
              <a:extLst>
                <a:ext uri="{FF2B5EF4-FFF2-40B4-BE49-F238E27FC236}">
                  <a16:creationId xmlns:a16="http://schemas.microsoft.com/office/drawing/2014/main" id="{4830A024-2DF9-DB5F-1465-48265E93E5BC}"/>
                </a:ext>
              </a:extLst>
            </p:cNvPr>
            <p:cNvSpPr/>
            <p:nvPr/>
          </p:nvSpPr>
          <p:spPr>
            <a:xfrm>
              <a:off x="1806117" y="1506503"/>
              <a:ext cx="5842800" cy="471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470;p67">
              <a:extLst>
                <a:ext uri="{FF2B5EF4-FFF2-40B4-BE49-F238E27FC236}">
                  <a16:creationId xmlns:a16="http://schemas.microsoft.com/office/drawing/2014/main" id="{294192EA-74D5-9EC9-37CA-18F98AF1703D}"/>
                </a:ext>
              </a:extLst>
            </p:cNvPr>
            <p:cNvSpPr txBox="1">
              <a:spLocks/>
            </p:cNvSpPr>
            <p:nvPr/>
          </p:nvSpPr>
          <p:spPr>
            <a:xfrm>
              <a:off x="1737558" y="1433953"/>
              <a:ext cx="5842800" cy="471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9pPr>
            </a:lstStyle>
            <a:p>
              <a:pPr algn="ctr"/>
              <a:r>
                <a:rPr lang="ar-SA" sz="2400" b="1" dirty="0">
                  <a:solidFill>
                    <a:schemeClr val="accent1">
                      <a:lumMod val="75000"/>
                    </a:schemeClr>
                  </a:solidFill>
                  <a:cs typeface="+mj-cs"/>
                </a:rPr>
                <a:t>لماذا أصبح التكامل ضرورة؟</a:t>
              </a:r>
              <a:endParaRPr lang="en-US" sz="2200" b="1" dirty="0">
                <a:solidFill>
                  <a:schemeClr val="accent1">
                    <a:lumMod val="75000"/>
                  </a:schemeClr>
                </a:solidFill>
                <a:latin typeface="Raleway"/>
                <a:ea typeface="Raleway"/>
                <a:cs typeface="+mj-cs"/>
                <a:sym typeface="Raleway"/>
              </a:endParaRPr>
            </a:p>
          </p:txBody>
        </p:sp>
      </p:grpSp>
      <p:sp>
        <p:nvSpPr>
          <p:cNvPr id="4" name="Google Shape;3471;p67">
            <a:extLst>
              <a:ext uri="{FF2B5EF4-FFF2-40B4-BE49-F238E27FC236}">
                <a16:creationId xmlns:a16="http://schemas.microsoft.com/office/drawing/2014/main" id="{1B6098EA-A20E-9E2C-0E08-E00F017BFAC2}"/>
              </a:ext>
            </a:extLst>
          </p:cNvPr>
          <p:cNvSpPr txBox="1">
            <a:spLocks/>
          </p:cNvSpPr>
          <p:nvPr/>
        </p:nvSpPr>
        <p:spPr>
          <a:xfrm>
            <a:off x="1625187" y="2132076"/>
            <a:ext cx="5902200" cy="33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114300" indent="0" algn="ctr" rtl="1">
              <a:buNone/>
            </a:pPr>
            <a:r>
              <a:rPr lang="ar-SA" b="1" dirty="0">
                <a:solidFill>
                  <a:schemeClr val="accent1">
                    <a:lumMod val="75000"/>
                  </a:schemeClr>
                </a:solidFill>
                <a:cs typeface="+mj-cs"/>
              </a:rPr>
              <a:t>تُعزى الحاجة لهذا التكامل إلى تحديات مثل</a:t>
            </a:r>
            <a:r>
              <a:rPr lang="en-US" b="1" dirty="0">
                <a:solidFill>
                  <a:schemeClr val="accent1">
                    <a:lumMod val="75000"/>
                  </a:schemeClr>
                </a:solidFill>
                <a:cs typeface="+mj-cs"/>
              </a:rPr>
              <a:t>:</a:t>
            </a:r>
          </a:p>
        </p:txBody>
      </p:sp>
      <p:grpSp>
        <p:nvGrpSpPr>
          <p:cNvPr id="34" name="Group 33">
            <a:extLst>
              <a:ext uri="{FF2B5EF4-FFF2-40B4-BE49-F238E27FC236}">
                <a16:creationId xmlns:a16="http://schemas.microsoft.com/office/drawing/2014/main" id="{5357E985-FA08-AE9B-E6EF-BE6DD68CAD51}"/>
              </a:ext>
            </a:extLst>
          </p:cNvPr>
          <p:cNvGrpSpPr/>
          <p:nvPr/>
        </p:nvGrpSpPr>
        <p:grpSpPr>
          <a:xfrm>
            <a:off x="2282192" y="2509203"/>
            <a:ext cx="5032025" cy="1906469"/>
            <a:chOff x="2282192" y="2509203"/>
            <a:chExt cx="5032025" cy="1906469"/>
          </a:xfrm>
        </p:grpSpPr>
        <p:grpSp>
          <p:nvGrpSpPr>
            <p:cNvPr id="12" name="Group 11">
              <a:extLst>
                <a:ext uri="{FF2B5EF4-FFF2-40B4-BE49-F238E27FC236}">
                  <a16:creationId xmlns:a16="http://schemas.microsoft.com/office/drawing/2014/main" id="{B7511FAF-0AD0-8C16-DB42-DC0DD7C1B963}"/>
                </a:ext>
              </a:extLst>
            </p:cNvPr>
            <p:cNvGrpSpPr/>
            <p:nvPr/>
          </p:nvGrpSpPr>
          <p:grpSpPr>
            <a:xfrm>
              <a:off x="2282192" y="3523513"/>
              <a:ext cx="5032025" cy="385003"/>
              <a:chOff x="1986025" y="2436653"/>
              <a:chExt cx="5032025" cy="385003"/>
            </a:xfrm>
          </p:grpSpPr>
          <p:grpSp>
            <p:nvGrpSpPr>
              <p:cNvPr id="11" name="Group 10">
                <a:extLst>
                  <a:ext uri="{FF2B5EF4-FFF2-40B4-BE49-F238E27FC236}">
                    <a16:creationId xmlns:a16="http://schemas.microsoft.com/office/drawing/2014/main" id="{3503A508-C925-3F61-F84D-FE42E2BBC99A}"/>
                  </a:ext>
                </a:extLst>
              </p:cNvPr>
              <p:cNvGrpSpPr/>
              <p:nvPr/>
            </p:nvGrpSpPr>
            <p:grpSpPr>
              <a:xfrm>
                <a:off x="6573550" y="2436653"/>
                <a:ext cx="444500" cy="385003"/>
                <a:chOff x="6573550" y="2436653"/>
                <a:chExt cx="444500" cy="385003"/>
              </a:xfrm>
            </p:grpSpPr>
            <p:sp>
              <p:nvSpPr>
                <p:cNvPr id="5" name="Google Shape;2423;p62">
                  <a:extLst>
                    <a:ext uri="{FF2B5EF4-FFF2-40B4-BE49-F238E27FC236}">
                      <a16:creationId xmlns:a16="http://schemas.microsoft.com/office/drawing/2014/main" id="{2C342ABA-0720-16C2-5EEE-442C5D9657FB}"/>
                    </a:ext>
                  </a:extLst>
                </p:cNvPr>
                <p:cNvSpPr/>
                <p:nvPr/>
              </p:nvSpPr>
              <p:spPr>
                <a:xfrm>
                  <a:off x="6573550" y="2436653"/>
                  <a:ext cx="444500" cy="385003"/>
                </a:xfrm>
                <a:prstGeom prst="hexagon">
                  <a:avLst>
                    <a:gd name="adj" fmla="val 25000"/>
                    <a:gd name="vf" fmla="val 11547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2438;p62">
                  <a:extLst>
                    <a:ext uri="{FF2B5EF4-FFF2-40B4-BE49-F238E27FC236}">
                      <a16:creationId xmlns:a16="http://schemas.microsoft.com/office/drawing/2014/main" id="{806E653B-4646-7E2E-C18E-CE710445F671}"/>
                    </a:ext>
                  </a:extLst>
                </p:cNvPr>
                <p:cNvGrpSpPr/>
                <p:nvPr/>
              </p:nvGrpSpPr>
              <p:grpSpPr>
                <a:xfrm>
                  <a:off x="6659887" y="2493241"/>
                  <a:ext cx="271825" cy="271825"/>
                  <a:chOff x="1492675" y="4992125"/>
                  <a:chExt cx="481825" cy="481825"/>
                </a:xfrm>
                <a:solidFill>
                  <a:srgbClr val="023D6F"/>
                </a:solidFill>
              </p:grpSpPr>
              <p:sp>
                <p:nvSpPr>
                  <p:cNvPr id="8" name="Google Shape;2439;p62">
                    <a:extLst>
                      <a:ext uri="{FF2B5EF4-FFF2-40B4-BE49-F238E27FC236}">
                        <a16:creationId xmlns:a16="http://schemas.microsoft.com/office/drawing/2014/main" id="{FBBB3D0A-3EC9-CD21-0188-48D72E130AAB}"/>
                      </a:ext>
                    </a:extLst>
                  </p:cNvPr>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2440;p62">
                    <a:extLst>
                      <a:ext uri="{FF2B5EF4-FFF2-40B4-BE49-F238E27FC236}">
                        <a16:creationId xmlns:a16="http://schemas.microsoft.com/office/drawing/2014/main" id="{E450E36F-F9E5-AEF3-AC83-F508D1C4CD0D}"/>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10" name="Google Shape;3471;p67">
                <a:extLst>
                  <a:ext uri="{FF2B5EF4-FFF2-40B4-BE49-F238E27FC236}">
                    <a16:creationId xmlns:a16="http://schemas.microsoft.com/office/drawing/2014/main" id="{C644D6DE-E8EE-3E6F-3958-398D4123024F}"/>
                  </a:ext>
                </a:extLst>
              </p:cNvPr>
              <p:cNvSpPr txBox="1">
                <a:spLocks/>
              </p:cNvSpPr>
              <p:nvPr/>
            </p:nvSpPr>
            <p:spPr>
              <a:xfrm>
                <a:off x="1986025" y="2459503"/>
                <a:ext cx="4374071" cy="33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114300" indent="0" algn="r" rtl="1">
                  <a:buNone/>
                </a:pPr>
                <a:r>
                  <a:rPr lang="ar-SA" sz="1600" dirty="0">
                    <a:cs typeface="+mj-cs"/>
                  </a:rPr>
                  <a:t>تأثيرات الكم</a:t>
                </a:r>
                <a:r>
                  <a:rPr lang="en-US" sz="1600" dirty="0">
                    <a:cs typeface="+mj-cs"/>
                  </a:rPr>
                  <a:t> (Quantum Effects) </a:t>
                </a:r>
                <a:r>
                  <a:rPr lang="ar-SA" sz="1600" dirty="0">
                    <a:cs typeface="+mj-cs"/>
                  </a:rPr>
                  <a:t>في السلوك الكهربائي</a:t>
                </a:r>
                <a:endParaRPr lang="en-US" sz="1600" dirty="0">
                  <a:cs typeface="+mj-cs"/>
                </a:endParaRPr>
              </a:p>
            </p:txBody>
          </p:sp>
        </p:grpSp>
        <p:grpSp>
          <p:nvGrpSpPr>
            <p:cNvPr id="13" name="Group 12">
              <a:extLst>
                <a:ext uri="{FF2B5EF4-FFF2-40B4-BE49-F238E27FC236}">
                  <a16:creationId xmlns:a16="http://schemas.microsoft.com/office/drawing/2014/main" id="{E9B6BF8B-402F-DC90-81A9-9538281AE3DB}"/>
                </a:ext>
              </a:extLst>
            </p:cNvPr>
            <p:cNvGrpSpPr/>
            <p:nvPr/>
          </p:nvGrpSpPr>
          <p:grpSpPr>
            <a:xfrm>
              <a:off x="2282192" y="3016358"/>
              <a:ext cx="5032025" cy="385003"/>
              <a:chOff x="1986025" y="2436653"/>
              <a:chExt cx="5032025" cy="385003"/>
            </a:xfrm>
          </p:grpSpPr>
          <p:grpSp>
            <p:nvGrpSpPr>
              <p:cNvPr id="14" name="Group 13">
                <a:extLst>
                  <a:ext uri="{FF2B5EF4-FFF2-40B4-BE49-F238E27FC236}">
                    <a16:creationId xmlns:a16="http://schemas.microsoft.com/office/drawing/2014/main" id="{A30728DB-7070-2AAF-6A3C-AF59CFA7F23A}"/>
                  </a:ext>
                </a:extLst>
              </p:cNvPr>
              <p:cNvGrpSpPr/>
              <p:nvPr/>
            </p:nvGrpSpPr>
            <p:grpSpPr>
              <a:xfrm>
                <a:off x="6573550" y="2436653"/>
                <a:ext cx="444500" cy="385003"/>
                <a:chOff x="6573550" y="2436653"/>
                <a:chExt cx="444500" cy="385003"/>
              </a:xfrm>
            </p:grpSpPr>
            <p:sp>
              <p:nvSpPr>
                <p:cNvPr id="16" name="Google Shape;2423;p62">
                  <a:extLst>
                    <a:ext uri="{FF2B5EF4-FFF2-40B4-BE49-F238E27FC236}">
                      <a16:creationId xmlns:a16="http://schemas.microsoft.com/office/drawing/2014/main" id="{3B6DAD0B-D12B-4A36-BBDA-82CC97DB317D}"/>
                    </a:ext>
                  </a:extLst>
                </p:cNvPr>
                <p:cNvSpPr/>
                <p:nvPr/>
              </p:nvSpPr>
              <p:spPr>
                <a:xfrm>
                  <a:off x="6573550" y="2436653"/>
                  <a:ext cx="444500" cy="385003"/>
                </a:xfrm>
                <a:prstGeom prst="hexagon">
                  <a:avLst>
                    <a:gd name="adj" fmla="val 25000"/>
                    <a:gd name="vf" fmla="val 11547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2438;p62">
                  <a:extLst>
                    <a:ext uri="{FF2B5EF4-FFF2-40B4-BE49-F238E27FC236}">
                      <a16:creationId xmlns:a16="http://schemas.microsoft.com/office/drawing/2014/main" id="{F8DDF20F-F664-7B31-8189-476A22DB31DB}"/>
                    </a:ext>
                  </a:extLst>
                </p:cNvPr>
                <p:cNvGrpSpPr/>
                <p:nvPr/>
              </p:nvGrpSpPr>
              <p:grpSpPr>
                <a:xfrm>
                  <a:off x="6659887" y="2493241"/>
                  <a:ext cx="271825" cy="271825"/>
                  <a:chOff x="1492675" y="4992125"/>
                  <a:chExt cx="481825" cy="481825"/>
                </a:xfrm>
                <a:solidFill>
                  <a:srgbClr val="023D6F"/>
                </a:solidFill>
              </p:grpSpPr>
              <p:sp>
                <p:nvSpPr>
                  <p:cNvPr id="18" name="Google Shape;2439;p62">
                    <a:extLst>
                      <a:ext uri="{FF2B5EF4-FFF2-40B4-BE49-F238E27FC236}">
                        <a16:creationId xmlns:a16="http://schemas.microsoft.com/office/drawing/2014/main" id="{AD42D766-BF6A-63F9-AC2E-E37F8935FDCB}"/>
                      </a:ext>
                    </a:extLst>
                  </p:cNvPr>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2440;p62">
                    <a:extLst>
                      <a:ext uri="{FF2B5EF4-FFF2-40B4-BE49-F238E27FC236}">
                        <a16:creationId xmlns:a16="http://schemas.microsoft.com/office/drawing/2014/main" id="{F728CDAA-A748-AA23-EDF0-DA26952AF1D0}"/>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15" name="Google Shape;3471;p67">
                <a:extLst>
                  <a:ext uri="{FF2B5EF4-FFF2-40B4-BE49-F238E27FC236}">
                    <a16:creationId xmlns:a16="http://schemas.microsoft.com/office/drawing/2014/main" id="{EDE187F9-24AC-E712-055B-53BFABC4FD8A}"/>
                  </a:ext>
                </a:extLst>
              </p:cNvPr>
              <p:cNvSpPr txBox="1">
                <a:spLocks/>
              </p:cNvSpPr>
              <p:nvPr/>
            </p:nvSpPr>
            <p:spPr>
              <a:xfrm>
                <a:off x="1986025" y="2459503"/>
                <a:ext cx="4374071" cy="33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114300" lvl="0" indent="0" algn="r" rtl="1">
                  <a:buNone/>
                </a:pPr>
                <a:r>
                  <a:rPr lang="ar-SA" sz="1600" dirty="0">
                    <a:cs typeface="+mj-cs"/>
                  </a:rPr>
                  <a:t>الارتفاع السريع في درجات الحرارة</a:t>
                </a:r>
                <a:endParaRPr lang="en-US" sz="1600" dirty="0">
                  <a:cs typeface="+mj-cs"/>
                </a:endParaRPr>
              </a:p>
            </p:txBody>
          </p:sp>
        </p:grpSp>
        <p:grpSp>
          <p:nvGrpSpPr>
            <p:cNvPr id="20" name="Group 19">
              <a:extLst>
                <a:ext uri="{FF2B5EF4-FFF2-40B4-BE49-F238E27FC236}">
                  <a16:creationId xmlns:a16="http://schemas.microsoft.com/office/drawing/2014/main" id="{922D2B5C-3D5C-4AB9-4006-6571FE1F744D}"/>
                </a:ext>
              </a:extLst>
            </p:cNvPr>
            <p:cNvGrpSpPr/>
            <p:nvPr/>
          </p:nvGrpSpPr>
          <p:grpSpPr>
            <a:xfrm>
              <a:off x="2282192" y="2509203"/>
              <a:ext cx="5032025" cy="385003"/>
              <a:chOff x="1986025" y="2436653"/>
              <a:chExt cx="5032025" cy="385003"/>
            </a:xfrm>
          </p:grpSpPr>
          <p:grpSp>
            <p:nvGrpSpPr>
              <p:cNvPr id="21" name="Group 20">
                <a:extLst>
                  <a:ext uri="{FF2B5EF4-FFF2-40B4-BE49-F238E27FC236}">
                    <a16:creationId xmlns:a16="http://schemas.microsoft.com/office/drawing/2014/main" id="{768BB1BF-CB7A-B1BF-212D-F1E96CB3EF2D}"/>
                  </a:ext>
                </a:extLst>
              </p:cNvPr>
              <p:cNvGrpSpPr/>
              <p:nvPr/>
            </p:nvGrpSpPr>
            <p:grpSpPr>
              <a:xfrm>
                <a:off x="6573550" y="2436653"/>
                <a:ext cx="444500" cy="385003"/>
                <a:chOff x="6573550" y="2436653"/>
                <a:chExt cx="444500" cy="385003"/>
              </a:xfrm>
            </p:grpSpPr>
            <p:sp>
              <p:nvSpPr>
                <p:cNvPr id="23" name="Google Shape;2423;p62">
                  <a:extLst>
                    <a:ext uri="{FF2B5EF4-FFF2-40B4-BE49-F238E27FC236}">
                      <a16:creationId xmlns:a16="http://schemas.microsoft.com/office/drawing/2014/main" id="{533AB017-34E6-9BB1-1386-85876CAAD223}"/>
                    </a:ext>
                  </a:extLst>
                </p:cNvPr>
                <p:cNvSpPr/>
                <p:nvPr/>
              </p:nvSpPr>
              <p:spPr>
                <a:xfrm>
                  <a:off x="6573550" y="2436653"/>
                  <a:ext cx="444500" cy="385003"/>
                </a:xfrm>
                <a:prstGeom prst="hexagon">
                  <a:avLst>
                    <a:gd name="adj" fmla="val 25000"/>
                    <a:gd name="vf" fmla="val 11547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38;p62">
                  <a:extLst>
                    <a:ext uri="{FF2B5EF4-FFF2-40B4-BE49-F238E27FC236}">
                      <a16:creationId xmlns:a16="http://schemas.microsoft.com/office/drawing/2014/main" id="{605E99C0-AD74-94A3-FEE8-8BA012E8CAC8}"/>
                    </a:ext>
                  </a:extLst>
                </p:cNvPr>
                <p:cNvGrpSpPr/>
                <p:nvPr/>
              </p:nvGrpSpPr>
              <p:grpSpPr>
                <a:xfrm>
                  <a:off x="6659887" y="2493241"/>
                  <a:ext cx="271825" cy="271825"/>
                  <a:chOff x="1492675" y="4992125"/>
                  <a:chExt cx="481825" cy="481825"/>
                </a:xfrm>
                <a:solidFill>
                  <a:srgbClr val="023D6F"/>
                </a:solidFill>
              </p:grpSpPr>
              <p:sp>
                <p:nvSpPr>
                  <p:cNvPr id="25" name="Google Shape;2439;p62">
                    <a:extLst>
                      <a:ext uri="{FF2B5EF4-FFF2-40B4-BE49-F238E27FC236}">
                        <a16:creationId xmlns:a16="http://schemas.microsoft.com/office/drawing/2014/main" id="{1B50530D-6583-9867-7B44-10C1DDB5790E}"/>
                      </a:ext>
                    </a:extLst>
                  </p:cNvPr>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 name="Google Shape;2440;p62">
                    <a:extLst>
                      <a:ext uri="{FF2B5EF4-FFF2-40B4-BE49-F238E27FC236}">
                        <a16:creationId xmlns:a16="http://schemas.microsoft.com/office/drawing/2014/main" id="{F489F977-E3CD-A0FF-6322-24E2E8F3D0A5}"/>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22" name="Google Shape;3471;p67">
                <a:extLst>
                  <a:ext uri="{FF2B5EF4-FFF2-40B4-BE49-F238E27FC236}">
                    <a16:creationId xmlns:a16="http://schemas.microsoft.com/office/drawing/2014/main" id="{EBEDD9FF-5906-5B95-0542-BC7A4887BC37}"/>
                  </a:ext>
                </a:extLst>
              </p:cNvPr>
              <p:cNvSpPr txBox="1">
                <a:spLocks/>
              </p:cNvSpPr>
              <p:nvPr/>
            </p:nvSpPr>
            <p:spPr>
              <a:xfrm>
                <a:off x="1986025" y="2459503"/>
                <a:ext cx="4374071" cy="33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114300" lvl="0" indent="0" algn="r" rtl="1">
                  <a:buNone/>
                </a:pPr>
                <a:r>
                  <a:rPr lang="ar-SA" sz="1600" dirty="0">
                    <a:cs typeface="+mj-cs"/>
                  </a:rPr>
                  <a:t>تسرب التيار الكهربائي من البوابة</a:t>
                </a:r>
                <a:r>
                  <a:rPr lang="en-US" sz="1600" dirty="0">
                    <a:cs typeface="+mj-cs"/>
                  </a:rPr>
                  <a:t> (Gate Leakage)</a:t>
                </a:r>
              </a:p>
            </p:txBody>
          </p:sp>
        </p:grpSp>
        <p:grpSp>
          <p:nvGrpSpPr>
            <p:cNvPr id="27" name="Group 26">
              <a:extLst>
                <a:ext uri="{FF2B5EF4-FFF2-40B4-BE49-F238E27FC236}">
                  <a16:creationId xmlns:a16="http://schemas.microsoft.com/office/drawing/2014/main" id="{51FC3153-2ACA-6630-D9D3-D40C952E2618}"/>
                </a:ext>
              </a:extLst>
            </p:cNvPr>
            <p:cNvGrpSpPr/>
            <p:nvPr/>
          </p:nvGrpSpPr>
          <p:grpSpPr>
            <a:xfrm>
              <a:off x="2282192" y="4030669"/>
              <a:ext cx="5032025" cy="385003"/>
              <a:chOff x="1986025" y="2436653"/>
              <a:chExt cx="5032025" cy="385003"/>
            </a:xfrm>
          </p:grpSpPr>
          <p:grpSp>
            <p:nvGrpSpPr>
              <p:cNvPr id="28" name="Group 27">
                <a:extLst>
                  <a:ext uri="{FF2B5EF4-FFF2-40B4-BE49-F238E27FC236}">
                    <a16:creationId xmlns:a16="http://schemas.microsoft.com/office/drawing/2014/main" id="{54447805-7F27-5C60-A28C-D9498971BAEC}"/>
                  </a:ext>
                </a:extLst>
              </p:cNvPr>
              <p:cNvGrpSpPr/>
              <p:nvPr/>
            </p:nvGrpSpPr>
            <p:grpSpPr>
              <a:xfrm>
                <a:off x="6573550" y="2436653"/>
                <a:ext cx="444500" cy="385003"/>
                <a:chOff x="6573550" y="2436653"/>
                <a:chExt cx="444500" cy="385003"/>
              </a:xfrm>
            </p:grpSpPr>
            <p:sp>
              <p:nvSpPr>
                <p:cNvPr id="30" name="Google Shape;2423;p62">
                  <a:extLst>
                    <a:ext uri="{FF2B5EF4-FFF2-40B4-BE49-F238E27FC236}">
                      <a16:creationId xmlns:a16="http://schemas.microsoft.com/office/drawing/2014/main" id="{7FCD2468-CF4B-6BCF-A085-CFA3F9C4E8F4}"/>
                    </a:ext>
                  </a:extLst>
                </p:cNvPr>
                <p:cNvSpPr/>
                <p:nvPr/>
              </p:nvSpPr>
              <p:spPr>
                <a:xfrm>
                  <a:off x="6573550" y="2436653"/>
                  <a:ext cx="444500" cy="385003"/>
                </a:xfrm>
                <a:prstGeom prst="hexagon">
                  <a:avLst>
                    <a:gd name="adj" fmla="val 25000"/>
                    <a:gd name="vf" fmla="val 11547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2438;p62">
                  <a:extLst>
                    <a:ext uri="{FF2B5EF4-FFF2-40B4-BE49-F238E27FC236}">
                      <a16:creationId xmlns:a16="http://schemas.microsoft.com/office/drawing/2014/main" id="{8A4EA910-9B20-383E-19AF-C9C186483BC6}"/>
                    </a:ext>
                  </a:extLst>
                </p:cNvPr>
                <p:cNvGrpSpPr/>
                <p:nvPr/>
              </p:nvGrpSpPr>
              <p:grpSpPr>
                <a:xfrm>
                  <a:off x="6659887" y="2493241"/>
                  <a:ext cx="271825" cy="271825"/>
                  <a:chOff x="1492675" y="4992125"/>
                  <a:chExt cx="481825" cy="481825"/>
                </a:xfrm>
                <a:solidFill>
                  <a:srgbClr val="023D6F"/>
                </a:solidFill>
              </p:grpSpPr>
              <p:sp>
                <p:nvSpPr>
                  <p:cNvPr id="32" name="Google Shape;2439;p62">
                    <a:extLst>
                      <a:ext uri="{FF2B5EF4-FFF2-40B4-BE49-F238E27FC236}">
                        <a16:creationId xmlns:a16="http://schemas.microsoft.com/office/drawing/2014/main" id="{C28E70DE-4BC6-DA14-87B5-8CB0D467F102}"/>
                      </a:ext>
                    </a:extLst>
                  </p:cNvPr>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 name="Google Shape;2440;p62">
                    <a:extLst>
                      <a:ext uri="{FF2B5EF4-FFF2-40B4-BE49-F238E27FC236}">
                        <a16:creationId xmlns:a16="http://schemas.microsoft.com/office/drawing/2014/main" id="{F80C76E7-F160-6B60-48AD-B4AB85F5A3CB}"/>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29" name="Google Shape;3471;p67">
                <a:extLst>
                  <a:ext uri="{FF2B5EF4-FFF2-40B4-BE49-F238E27FC236}">
                    <a16:creationId xmlns:a16="http://schemas.microsoft.com/office/drawing/2014/main" id="{62619FA3-8267-217E-82D9-9CA59FE4A44A}"/>
                  </a:ext>
                </a:extLst>
              </p:cNvPr>
              <p:cNvSpPr txBox="1">
                <a:spLocks/>
              </p:cNvSpPr>
              <p:nvPr/>
            </p:nvSpPr>
            <p:spPr>
              <a:xfrm>
                <a:off x="1986025" y="2459503"/>
                <a:ext cx="4374071" cy="33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114300" lvl="0" indent="0" algn="r" rtl="1">
                  <a:buNone/>
                </a:pPr>
                <a:r>
                  <a:rPr lang="ar-SA" sz="1600" dirty="0">
                    <a:cs typeface="+mj-cs"/>
                  </a:rPr>
                  <a:t>ضعف أداء المواد التقليدية عند الأبعاد النانوية</a:t>
                </a:r>
                <a:endParaRPr lang="en-US" sz="1600" dirty="0">
                  <a:cs typeface="+mj-cs"/>
                </a:endParaRPr>
              </a:p>
            </p:txBody>
          </p:sp>
        </p:grpSp>
      </p:grpSp>
      <p:sp>
        <p:nvSpPr>
          <p:cNvPr id="42" name="TextBox 41">
            <a:extLst>
              <a:ext uri="{FF2B5EF4-FFF2-40B4-BE49-F238E27FC236}">
                <a16:creationId xmlns:a16="http://schemas.microsoft.com/office/drawing/2014/main" id="{B65F91E0-7E31-9CFE-8F0E-CE752B028BC0}"/>
              </a:ext>
            </a:extLst>
          </p:cNvPr>
          <p:cNvSpPr txBox="1"/>
          <p:nvPr/>
        </p:nvSpPr>
        <p:spPr>
          <a:xfrm>
            <a:off x="2271237" y="1005103"/>
            <a:ext cx="4610100" cy="369332"/>
          </a:xfrm>
          <a:prstGeom prst="rect">
            <a:avLst/>
          </a:prstGeom>
          <a:noFill/>
        </p:spPr>
        <p:txBody>
          <a:bodyPr wrap="square">
            <a:spAutoFit/>
          </a:bodyPr>
          <a:lstStyle/>
          <a:p>
            <a:pPr algn="ctr"/>
            <a:r>
              <a:rPr lang="ar-SA" sz="1800" b="1" dirty="0">
                <a:solidFill>
                  <a:srgbClr val="0070C0"/>
                </a:solidFill>
                <a:cs typeface="+mj-cs"/>
              </a:rPr>
              <a:t>الدوافع نحو التكامل</a:t>
            </a:r>
            <a:endParaRPr lang="en-US" sz="1800" b="1" dirty="0">
              <a:solidFill>
                <a:srgbClr val="0070C0"/>
              </a:solidFill>
              <a:latin typeface="Raleway"/>
              <a:ea typeface="Raleway"/>
              <a:cs typeface="+mj-cs"/>
              <a:sym typeface="Raleway"/>
            </a:endParaRPr>
          </a:p>
        </p:txBody>
      </p:sp>
      <p:sp>
        <p:nvSpPr>
          <p:cNvPr id="35" name="Slide Number Placeholder 6">
            <a:extLst>
              <a:ext uri="{FF2B5EF4-FFF2-40B4-BE49-F238E27FC236}">
                <a16:creationId xmlns:a16="http://schemas.microsoft.com/office/drawing/2014/main" id="{6A29D718-129B-2641-E838-4FB1D0039DC9}"/>
              </a:ext>
            </a:extLst>
          </p:cNvPr>
          <p:cNvSpPr txBox="1">
            <a:spLocks/>
          </p:cNvSpPr>
          <p:nvPr/>
        </p:nvSpPr>
        <p:spPr>
          <a:xfrm>
            <a:off x="3316514" y="486666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9F6A3C25-738D-4996-B34E-84AF88928DA9}" type="slidenum">
              <a:rPr lang="en-US" smtClean="0"/>
              <a:pPr algn="ctr"/>
              <a:t>16</a:t>
            </a:fld>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artisticCutout/>
                    </a14:imgEffect>
                  </a14:imgLayer>
                </a14:imgProps>
              </a:ext>
            </a:extLst>
          </a:blip>
          <a:srcRect/>
          <a:tile tx="0" ty="0" sx="100000" sy="100000" flip="none" algn="tl"/>
        </a:blipFill>
        <a:effectLst/>
      </p:bgPr>
    </p:bg>
    <p:spTree>
      <p:nvGrpSpPr>
        <p:cNvPr id="1" name="Shape 2620"/>
        <p:cNvGrpSpPr/>
        <p:nvPr/>
      </p:nvGrpSpPr>
      <p:grpSpPr>
        <a:xfrm>
          <a:off x="0" y="0"/>
          <a:ext cx="0" cy="0"/>
          <a:chOff x="0" y="0"/>
          <a:chExt cx="0" cy="0"/>
        </a:xfrm>
      </p:grpSpPr>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sp>
        <p:nvSpPr>
          <p:cNvPr id="23" name="Google Shape;859;p43">
            <a:extLst>
              <a:ext uri="{FF2B5EF4-FFF2-40B4-BE49-F238E27FC236}">
                <a16:creationId xmlns:a16="http://schemas.microsoft.com/office/drawing/2014/main" id="{75047E52-B258-0A1C-D772-0369BB2AF5FC}"/>
              </a:ext>
            </a:extLst>
          </p:cNvPr>
          <p:cNvSpPr txBox="1">
            <a:spLocks noGrp="1"/>
          </p:cNvSpPr>
          <p:nvPr>
            <p:ph type="title"/>
          </p:nvPr>
        </p:nvSpPr>
        <p:spPr>
          <a:xfrm>
            <a:off x="1400100" y="445434"/>
            <a:ext cx="6343800" cy="572700"/>
          </a:xfrm>
          <a:prstGeom prst="rect">
            <a:avLst/>
          </a:prstGeom>
        </p:spPr>
        <p:txBody>
          <a:bodyPr spcFirstLastPara="1" wrap="square" lIns="91425" tIns="91425" rIns="91425" bIns="91425" anchor="ctr" anchorCtr="0">
            <a:noAutofit/>
          </a:bodyPr>
          <a:lstStyle/>
          <a:p>
            <a:pPr lvl="0" rtl="1"/>
            <a:r>
              <a:rPr lang="ar-SA" sz="2800" b="1" dirty="0">
                <a:solidFill>
                  <a:schemeClr val="accent1">
                    <a:lumMod val="75000"/>
                  </a:schemeClr>
                </a:solidFill>
                <a:cs typeface="+mn-cs"/>
              </a:rPr>
              <a:t>التكامل بين تقنية النانو والمعالجات الدقيقة</a:t>
            </a:r>
            <a:endParaRPr lang="en-US" sz="2800" dirty="0">
              <a:solidFill>
                <a:schemeClr val="accent1">
                  <a:lumMod val="75000"/>
                </a:schemeClr>
              </a:solidFill>
              <a:cs typeface="+mn-cs"/>
            </a:endParaRPr>
          </a:p>
        </p:txBody>
      </p:sp>
      <p:sp>
        <p:nvSpPr>
          <p:cNvPr id="24" name="TextBox 23">
            <a:extLst>
              <a:ext uri="{FF2B5EF4-FFF2-40B4-BE49-F238E27FC236}">
                <a16:creationId xmlns:a16="http://schemas.microsoft.com/office/drawing/2014/main" id="{101DD1F3-A0F9-573B-8AE7-4C0EF411B500}"/>
              </a:ext>
            </a:extLst>
          </p:cNvPr>
          <p:cNvSpPr txBox="1"/>
          <p:nvPr/>
        </p:nvSpPr>
        <p:spPr>
          <a:xfrm>
            <a:off x="2271237" y="1005103"/>
            <a:ext cx="4610100" cy="369332"/>
          </a:xfrm>
          <a:prstGeom prst="rect">
            <a:avLst/>
          </a:prstGeom>
          <a:noFill/>
        </p:spPr>
        <p:txBody>
          <a:bodyPr wrap="square">
            <a:spAutoFit/>
          </a:bodyPr>
          <a:lstStyle/>
          <a:p>
            <a:pPr lvl="0" algn="ctr" rtl="1"/>
            <a:r>
              <a:rPr lang="ar-SA" sz="1800" b="1" dirty="0">
                <a:solidFill>
                  <a:srgbClr val="0070C0"/>
                </a:solidFill>
                <a:cs typeface="+mj-cs"/>
              </a:rPr>
              <a:t>العناصر النانوية ضمن بنية المعالج</a:t>
            </a:r>
            <a:endParaRPr lang="en-US" sz="1800" dirty="0">
              <a:solidFill>
                <a:srgbClr val="0070C0"/>
              </a:solidFill>
              <a:cs typeface="+mj-cs"/>
            </a:endParaRPr>
          </a:p>
        </p:txBody>
      </p:sp>
      <p:grpSp>
        <p:nvGrpSpPr>
          <p:cNvPr id="48" name="Group 47">
            <a:extLst>
              <a:ext uri="{FF2B5EF4-FFF2-40B4-BE49-F238E27FC236}">
                <a16:creationId xmlns:a16="http://schemas.microsoft.com/office/drawing/2014/main" id="{30F35F3E-F1B8-D83D-7416-16316411220B}"/>
              </a:ext>
            </a:extLst>
          </p:cNvPr>
          <p:cNvGrpSpPr/>
          <p:nvPr/>
        </p:nvGrpSpPr>
        <p:grpSpPr>
          <a:xfrm>
            <a:off x="2719712" y="1676665"/>
            <a:ext cx="5359738" cy="2790648"/>
            <a:chOff x="2271237" y="1676665"/>
            <a:chExt cx="5359738" cy="2790648"/>
          </a:xfrm>
        </p:grpSpPr>
        <p:sp>
          <p:nvSpPr>
            <p:cNvPr id="20" name="Google Shape;2979;p60">
              <a:extLst>
                <a:ext uri="{FF2B5EF4-FFF2-40B4-BE49-F238E27FC236}">
                  <a16:creationId xmlns:a16="http://schemas.microsoft.com/office/drawing/2014/main" id="{6D76A143-4F1D-143A-DD1D-964457DA128A}"/>
                </a:ext>
              </a:extLst>
            </p:cNvPr>
            <p:cNvSpPr/>
            <p:nvPr/>
          </p:nvSpPr>
          <p:spPr>
            <a:xfrm>
              <a:off x="7288075" y="2632350"/>
              <a:ext cx="342900" cy="3429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982;p60">
              <a:extLst>
                <a:ext uri="{FF2B5EF4-FFF2-40B4-BE49-F238E27FC236}">
                  <a16:creationId xmlns:a16="http://schemas.microsoft.com/office/drawing/2014/main" id="{E865AECA-FAAE-A7E5-C380-BE5A3C39D1DC}"/>
                </a:ext>
              </a:extLst>
            </p:cNvPr>
            <p:cNvSpPr/>
            <p:nvPr/>
          </p:nvSpPr>
          <p:spPr>
            <a:xfrm>
              <a:off x="7288075" y="1737265"/>
              <a:ext cx="342900" cy="3429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983;p60">
              <a:extLst>
                <a:ext uri="{FF2B5EF4-FFF2-40B4-BE49-F238E27FC236}">
                  <a16:creationId xmlns:a16="http://schemas.microsoft.com/office/drawing/2014/main" id="{4642CA0E-4559-D7F5-617F-3E436081EB46}"/>
                </a:ext>
              </a:extLst>
            </p:cNvPr>
            <p:cNvSpPr/>
            <p:nvPr/>
          </p:nvSpPr>
          <p:spPr>
            <a:xfrm>
              <a:off x="7288075" y="3552551"/>
              <a:ext cx="342900" cy="342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roup 26">
              <a:extLst>
                <a:ext uri="{FF2B5EF4-FFF2-40B4-BE49-F238E27FC236}">
                  <a16:creationId xmlns:a16="http://schemas.microsoft.com/office/drawing/2014/main" id="{248D4B9E-7635-615B-65D8-3D48DC94FF30}"/>
                </a:ext>
              </a:extLst>
            </p:cNvPr>
            <p:cNvGrpSpPr/>
            <p:nvPr/>
          </p:nvGrpSpPr>
          <p:grpSpPr>
            <a:xfrm>
              <a:off x="3441700" y="1676665"/>
              <a:ext cx="3660425" cy="1020660"/>
              <a:chOff x="3441700" y="1676665"/>
              <a:chExt cx="3660425" cy="1020660"/>
            </a:xfrm>
          </p:grpSpPr>
          <p:sp>
            <p:nvSpPr>
              <p:cNvPr id="25" name="Google Shape;2975;p60">
                <a:extLst>
                  <a:ext uri="{FF2B5EF4-FFF2-40B4-BE49-F238E27FC236}">
                    <a16:creationId xmlns:a16="http://schemas.microsoft.com/office/drawing/2014/main" id="{CED7CDC1-7A8E-DE19-E85B-C5BB224B330F}"/>
                  </a:ext>
                </a:extLst>
              </p:cNvPr>
              <p:cNvSpPr txBox="1">
                <a:spLocks/>
              </p:cNvSpPr>
              <p:nvPr/>
            </p:nvSpPr>
            <p:spPr>
              <a:xfrm>
                <a:off x="4572000" y="1676665"/>
                <a:ext cx="2530125" cy="40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9pPr>
              </a:lstStyle>
              <a:p>
                <a:pPr algn="r"/>
                <a:r>
                  <a:rPr lang="ar-SA" sz="2000" b="1" dirty="0">
                    <a:solidFill>
                      <a:schemeClr val="accent1">
                        <a:lumMod val="75000"/>
                      </a:schemeClr>
                    </a:solidFill>
                    <a:cs typeface="+mj-cs"/>
                  </a:rPr>
                  <a:t>الترانزستورات النانوية:</a:t>
                </a:r>
                <a:endParaRPr lang="en-US" sz="2000" b="1" dirty="0">
                  <a:solidFill>
                    <a:schemeClr val="accent1">
                      <a:lumMod val="75000"/>
                    </a:schemeClr>
                  </a:solidFill>
                  <a:latin typeface="Raleway"/>
                  <a:ea typeface="Raleway"/>
                  <a:cs typeface="+mj-cs"/>
                  <a:sym typeface="Raleway"/>
                </a:endParaRPr>
              </a:p>
            </p:txBody>
          </p:sp>
          <p:sp>
            <p:nvSpPr>
              <p:cNvPr id="26" name="Google Shape;2976;p60">
                <a:extLst>
                  <a:ext uri="{FF2B5EF4-FFF2-40B4-BE49-F238E27FC236}">
                    <a16:creationId xmlns:a16="http://schemas.microsoft.com/office/drawing/2014/main" id="{F531CEB5-BDE8-E000-EC07-14BE6B5DC211}"/>
                  </a:ext>
                </a:extLst>
              </p:cNvPr>
              <p:cNvSpPr txBox="1">
                <a:spLocks/>
              </p:cNvSpPr>
              <p:nvPr/>
            </p:nvSpPr>
            <p:spPr>
              <a:xfrm>
                <a:off x="3441700" y="2170896"/>
                <a:ext cx="3660425" cy="5264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lgn="r">
                  <a:lnSpc>
                    <a:spcPct val="100000"/>
                  </a:lnSpc>
                  <a:spcAft>
                    <a:spcPts val="1200"/>
                  </a:spcAft>
                  <a:buNone/>
                </a:pPr>
                <a:r>
                  <a:rPr lang="ar-SA" sz="1600" dirty="0">
                    <a:cs typeface="+mj-cs"/>
                  </a:rPr>
                  <a:t>بأبعاد تتراوح بين 5–10 نانومتر، وتتطلب تصنيعًا فائق الدقة</a:t>
                </a:r>
                <a:endParaRPr lang="en-US" sz="1600" dirty="0">
                  <a:cs typeface="+mj-cs"/>
                </a:endParaRPr>
              </a:p>
            </p:txBody>
          </p:sp>
        </p:grpSp>
        <p:grpSp>
          <p:nvGrpSpPr>
            <p:cNvPr id="28" name="Group 27">
              <a:extLst>
                <a:ext uri="{FF2B5EF4-FFF2-40B4-BE49-F238E27FC236}">
                  <a16:creationId xmlns:a16="http://schemas.microsoft.com/office/drawing/2014/main" id="{1ED6C6FA-B743-F6CA-BBF1-3F64123F561B}"/>
                </a:ext>
              </a:extLst>
            </p:cNvPr>
            <p:cNvGrpSpPr/>
            <p:nvPr/>
          </p:nvGrpSpPr>
          <p:grpSpPr>
            <a:xfrm>
              <a:off x="3441700" y="2669821"/>
              <a:ext cx="3660426" cy="977291"/>
              <a:chOff x="3441700" y="1676665"/>
              <a:chExt cx="3660426" cy="977291"/>
            </a:xfrm>
          </p:grpSpPr>
          <p:sp>
            <p:nvSpPr>
              <p:cNvPr id="29" name="Google Shape;2975;p60">
                <a:extLst>
                  <a:ext uri="{FF2B5EF4-FFF2-40B4-BE49-F238E27FC236}">
                    <a16:creationId xmlns:a16="http://schemas.microsoft.com/office/drawing/2014/main" id="{81679065-1135-87F9-86DB-FD071EFCB776}"/>
                  </a:ext>
                </a:extLst>
              </p:cNvPr>
              <p:cNvSpPr txBox="1">
                <a:spLocks/>
              </p:cNvSpPr>
              <p:nvPr/>
            </p:nvSpPr>
            <p:spPr>
              <a:xfrm>
                <a:off x="3886200" y="1676665"/>
                <a:ext cx="3215925" cy="40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9pPr>
              </a:lstStyle>
              <a:p>
                <a:pPr algn="r"/>
                <a:r>
                  <a:rPr lang="en-US" sz="1800" b="1" dirty="0">
                    <a:solidFill>
                      <a:schemeClr val="accent1">
                        <a:lumMod val="75000"/>
                      </a:schemeClr>
                    </a:solidFill>
                    <a:cs typeface="+mj-cs"/>
                  </a:rPr>
                  <a:t>:(CNTs) </a:t>
                </a:r>
                <a:r>
                  <a:rPr lang="ar-SA" sz="2000" b="1" dirty="0">
                    <a:solidFill>
                      <a:schemeClr val="accent1">
                        <a:lumMod val="75000"/>
                      </a:schemeClr>
                    </a:solidFill>
                    <a:cs typeface="+mj-cs"/>
                  </a:rPr>
                  <a:t>الأسلاك النانوية</a:t>
                </a:r>
                <a:endParaRPr lang="en-US" sz="2000" b="1" dirty="0">
                  <a:solidFill>
                    <a:schemeClr val="accent1">
                      <a:lumMod val="75000"/>
                    </a:schemeClr>
                  </a:solidFill>
                  <a:latin typeface="Raleway"/>
                  <a:ea typeface="Raleway"/>
                  <a:cs typeface="+mj-cs"/>
                  <a:sym typeface="Raleway"/>
                </a:endParaRPr>
              </a:p>
            </p:txBody>
          </p:sp>
          <p:sp>
            <p:nvSpPr>
              <p:cNvPr id="30" name="Google Shape;2976;p60">
                <a:extLst>
                  <a:ext uri="{FF2B5EF4-FFF2-40B4-BE49-F238E27FC236}">
                    <a16:creationId xmlns:a16="http://schemas.microsoft.com/office/drawing/2014/main" id="{10E35670-7571-D159-8892-06CBC8A30751}"/>
                  </a:ext>
                </a:extLst>
              </p:cNvPr>
              <p:cNvSpPr txBox="1">
                <a:spLocks/>
              </p:cNvSpPr>
              <p:nvPr/>
            </p:nvSpPr>
            <p:spPr>
              <a:xfrm>
                <a:off x="3441700" y="2174726"/>
                <a:ext cx="3660426" cy="47923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lgn="r">
                  <a:lnSpc>
                    <a:spcPct val="100000"/>
                  </a:lnSpc>
                  <a:spcAft>
                    <a:spcPts val="1200"/>
                  </a:spcAft>
                  <a:buNone/>
                </a:pPr>
                <a:r>
                  <a:rPr lang="ar-SA" sz="1600" dirty="0">
                    <a:cs typeface="+mj-cs"/>
                  </a:rPr>
                  <a:t>مصنوعة من أنابيب الكربون النانوية لنقل الإشارات بكفاءة عالية</a:t>
                </a:r>
                <a:endParaRPr lang="en-US" sz="1600" dirty="0">
                  <a:cs typeface="+mj-cs"/>
                </a:endParaRPr>
              </a:p>
            </p:txBody>
          </p:sp>
        </p:grpSp>
        <p:grpSp>
          <p:nvGrpSpPr>
            <p:cNvPr id="31" name="Group 30">
              <a:extLst>
                <a:ext uri="{FF2B5EF4-FFF2-40B4-BE49-F238E27FC236}">
                  <a16:creationId xmlns:a16="http://schemas.microsoft.com/office/drawing/2014/main" id="{F225B6C1-8453-9E48-CACB-D55A4830A999}"/>
                </a:ext>
              </a:extLst>
            </p:cNvPr>
            <p:cNvGrpSpPr/>
            <p:nvPr/>
          </p:nvGrpSpPr>
          <p:grpSpPr>
            <a:xfrm>
              <a:off x="2271237" y="3584583"/>
              <a:ext cx="4830888" cy="882730"/>
              <a:chOff x="2271237" y="1676665"/>
              <a:chExt cx="4830888" cy="882730"/>
            </a:xfrm>
          </p:grpSpPr>
          <p:sp>
            <p:nvSpPr>
              <p:cNvPr id="32" name="Google Shape;2975;p60">
                <a:extLst>
                  <a:ext uri="{FF2B5EF4-FFF2-40B4-BE49-F238E27FC236}">
                    <a16:creationId xmlns:a16="http://schemas.microsoft.com/office/drawing/2014/main" id="{A21EE93E-0389-A5BF-6F3B-FD88515BE5C5}"/>
                  </a:ext>
                </a:extLst>
              </p:cNvPr>
              <p:cNvSpPr txBox="1">
                <a:spLocks/>
              </p:cNvSpPr>
              <p:nvPr/>
            </p:nvSpPr>
            <p:spPr>
              <a:xfrm>
                <a:off x="2870200" y="1676665"/>
                <a:ext cx="4231925" cy="40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9pPr>
              </a:lstStyle>
              <a:p>
                <a:pPr algn="r"/>
                <a:r>
                  <a:rPr lang="en-US" sz="1800" b="1" dirty="0">
                    <a:solidFill>
                      <a:schemeClr val="accent1">
                        <a:lumMod val="75000"/>
                      </a:schemeClr>
                    </a:solidFill>
                    <a:cs typeface="+mj-cs"/>
                  </a:rPr>
                  <a:t>:(Low-k Dielectrics) </a:t>
                </a:r>
                <a:r>
                  <a:rPr lang="ar-SA" sz="2000" b="1" dirty="0">
                    <a:solidFill>
                      <a:schemeClr val="accent1">
                        <a:lumMod val="75000"/>
                      </a:schemeClr>
                    </a:solidFill>
                    <a:cs typeface="+mj-cs"/>
                  </a:rPr>
                  <a:t>المواد العازلة النانوية</a:t>
                </a:r>
                <a:endParaRPr lang="en-US" sz="2000" b="1" dirty="0">
                  <a:solidFill>
                    <a:schemeClr val="accent1">
                      <a:lumMod val="75000"/>
                    </a:schemeClr>
                  </a:solidFill>
                  <a:latin typeface="Raleway"/>
                  <a:ea typeface="Raleway"/>
                  <a:cs typeface="+mj-cs"/>
                  <a:sym typeface="Raleway"/>
                </a:endParaRPr>
              </a:p>
            </p:txBody>
          </p:sp>
          <p:sp>
            <p:nvSpPr>
              <p:cNvPr id="33" name="Google Shape;2976;p60">
                <a:extLst>
                  <a:ext uri="{FF2B5EF4-FFF2-40B4-BE49-F238E27FC236}">
                    <a16:creationId xmlns:a16="http://schemas.microsoft.com/office/drawing/2014/main" id="{4D7BBAD3-E9EE-39D9-A57A-9ADBE7CB7C1D}"/>
                  </a:ext>
                </a:extLst>
              </p:cNvPr>
              <p:cNvSpPr txBox="1">
                <a:spLocks/>
              </p:cNvSpPr>
              <p:nvPr/>
            </p:nvSpPr>
            <p:spPr>
              <a:xfrm>
                <a:off x="2271237" y="2205395"/>
                <a:ext cx="4830888" cy="354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114300" lvl="0" indent="0" algn="r" rtl="1">
                  <a:buNone/>
                </a:pPr>
                <a:r>
                  <a:rPr lang="ar-SA" sz="1600" dirty="0">
                    <a:cs typeface="+mj-cs"/>
                  </a:rPr>
                  <a:t>لتقليل السعة المتبادلة وخفض استهلاك الطاقة</a:t>
                </a:r>
                <a:endParaRPr lang="en-US" sz="1600" dirty="0">
                  <a:cs typeface="+mj-cs"/>
                </a:endParaRPr>
              </a:p>
            </p:txBody>
          </p:sp>
        </p:grpSp>
      </p:grpSp>
      <p:grpSp>
        <p:nvGrpSpPr>
          <p:cNvPr id="34" name="Google Shape;3206;p64">
            <a:extLst>
              <a:ext uri="{FF2B5EF4-FFF2-40B4-BE49-F238E27FC236}">
                <a16:creationId xmlns:a16="http://schemas.microsoft.com/office/drawing/2014/main" id="{DD8369AB-B9AF-3D3A-9CEA-64B657F2EBA3}"/>
              </a:ext>
            </a:extLst>
          </p:cNvPr>
          <p:cNvGrpSpPr/>
          <p:nvPr/>
        </p:nvGrpSpPr>
        <p:grpSpPr>
          <a:xfrm>
            <a:off x="656170" y="1524782"/>
            <a:ext cx="3023142" cy="1955715"/>
            <a:chOff x="1404213" y="1355597"/>
            <a:chExt cx="2488892" cy="1610101"/>
          </a:xfrm>
        </p:grpSpPr>
        <p:grpSp>
          <p:nvGrpSpPr>
            <p:cNvPr id="35" name="Google Shape;3207;p64">
              <a:extLst>
                <a:ext uri="{FF2B5EF4-FFF2-40B4-BE49-F238E27FC236}">
                  <a16:creationId xmlns:a16="http://schemas.microsoft.com/office/drawing/2014/main" id="{D3FF9C46-2C6F-1DE8-B9FA-F22FE2DE8198}"/>
                </a:ext>
              </a:extLst>
            </p:cNvPr>
            <p:cNvGrpSpPr/>
            <p:nvPr/>
          </p:nvGrpSpPr>
          <p:grpSpPr>
            <a:xfrm>
              <a:off x="1404213" y="1471297"/>
              <a:ext cx="2328270" cy="1494401"/>
              <a:chOff x="1400088" y="1471297"/>
              <a:chExt cx="2328270" cy="1494401"/>
            </a:xfrm>
          </p:grpSpPr>
          <p:sp>
            <p:nvSpPr>
              <p:cNvPr id="42" name="Google Shape;3208;p64">
                <a:extLst>
                  <a:ext uri="{FF2B5EF4-FFF2-40B4-BE49-F238E27FC236}">
                    <a16:creationId xmlns:a16="http://schemas.microsoft.com/office/drawing/2014/main" id="{849C74B4-4857-DCCE-E27C-BE67D86E1CA2}"/>
                  </a:ext>
                </a:extLst>
              </p:cNvPr>
              <p:cNvSpPr/>
              <p:nvPr/>
            </p:nvSpPr>
            <p:spPr>
              <a:xfrm>
                <a:off x="1400088" y="1471297"/>
                <a:ext cx="2328235" cy="183095"/>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3" name="Google Shape;3209;p64">
                <a:extLst>
                  <a:ext uri="{FF2B5EF4-FFF2-40B4-BE49-F238E27FC236}">
                    <a16:creationId xmlns:a16="http://schemas.microsoft.com/office/drawing/2014/main" id="{0018F3F1-BF77-7998-5944-D68E4BA02312}"/>
                  </a:ext>
                </a:extLst>
              </p:cNvPr>
              <p:cNvGrpSpPr/>
              <p:nvPr/>
            </p:nvGrpSpPr>
            <p:grpSpPr>
              <a:xfrm>
                <a:off x="3593633" y="1527770"/>
                <a:ext cx="67419" cy="64703"/>
                <a:chOff x="4506223" y="3089965"/>
                <a:chExt cx="71049" cy="68188"/>
              </a:xfrm>
            </p:grpSpPr>
            <p:sp>
              <p:nvSpPr>
                <p:cNvPr id="45" name="Google Shape;3210;p64">
                  <a:extLst>
                    <a:ext uri="{FF2B5EF4-FFF2-40B4-BE49-F238E27FC236}">
                      <a16:creationId xmlns:a16="http://schemas.microsoft.com/office/drawing/2014/main" id="{2950ED69-D65A-95BE-9F69-69E2ED1C9E2E}"/>
                    </a:ext>
                  </a:extLst>
                </p:cNvPr>
                <p:cNvSpPr/>
                <p:nvPr/>
              </p:nvSpPr>
              <p:spPr>
                <a:xfrm>
                  <a:off x="4506223" y="3089965"/>
                  <a:ext cx="71049" cy="68188"/>
                </a:xfrm>
                <a:custGeom>
                  <a:avLst/>
                  <a:gdLst/>
                  <a:ahLst/>
                  <a:cxnLst/>
                  <a:rect l="l" t="t" r="r" b="b"/>
                  <a:pathLst>
                    <a:path w="869" h="834" fill="none" extrusionOk="0">
                      <a:moveTo>
                        <a:pt x="1" y="1"/>
                      </a:moveTo>
                      <a:lnTo>
                        <a:pt x="868" y="833"/>
                      </a:lnTo>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211;p64">
                  <a:extLst>
                    <a:ext uri="{FF2B5EF4-FFF2-40B4-BE49-F238E27FC236}">
                      <a16:creationId xmlns:a16="http://schemas.microsoft.com/office/drawing/2014/main" id="{F148C3C3-073C-CB97-A3BF-5467E93A635A}"/>
                    </a:ext>
                  </a:extLst>
                </p:cNvPr>
                <p:cNvSpPr/>
                <p:nvPr/>
              </p:nvSpPr>
              <p:spPr>
                <a:xfrm>
                  <a:off x="4506223" y="3089965"/>
                  <a:ext cx="71049" cy="68188"/>
                </a:xfrm>
                <a:custGeom>
                  <a:avLst/>
                  <a:gdLst/>
                  <a:ahLst/>
                  <a:cxnLst/>
                  <a:rect l="l" t="t" r="r" b="b"/>
                  <a:pathLst>
                    <a:path w="869" h="834" fill="none" extrusionOk="0">
                      <a:moveTo>
                        <a:pt x="868" y="1"/>
                      </a:moveTo>
                      <a:lnTo>
                        <a:pt x="1" y="833"/>
                      </a:lnTo>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3212;p64">
                <a:extLst>
                  <a:ext uri="{FF2B5EF4-FFF2-40B4-BE49-F238E27FC236}">
                    <a16:creationId xmlns:a16="http://schemas.microsoft.com/office/drawing/2014/main" id="{7950515B-F0B3-AB83-C980-B85F91DD262D}"/>
                  </a:ext>
                </a:extLst>
              </p:cNvPr>
              <p:cNvSpPr/>
              <p:nvPr/>
            </p:nvSpPr>
            <p:spPr>
              <a:xfrm>
                <a:off x="1400123" y="1654393"/>
                <a:ext cx="2328235" cy="1311305"/>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 name="Google Shape;3213;p64">
              <a:extLst>
                <a:ext uri="{FF2B5EF4-FFF2-40B4-BE49-F238E27FC236}">
                  <a16:creationId xmlns:a16="http://schemas.microsoft.com/office/drawing/2014/main" id="{3D50EA77-24DE-46AF-11B0-FCEFC1FD88E2}"/>
                </a:ext>
              </a:extLst>
            </p:cNvPr>
            <p:cNvGrpSpPr/>
            <p:nvPr/>
          </p:nvGrpSpPr>
          <p:grpSpPr>
            <a:xfrm>
              <a:off x="1564813" y="1355597"/>
              <a:ext cx="2328292" cy="1494401"/>
              <a:chOff x="1560688" y="1355597"/>
              <a:chExt cx="2328292" cy="1494401"/>
            </a:xfrm>
          </p:grpSpPr>
          <p:sp>
            <p:nvSpPr>
              <p:cNvPr id="37" name="Google Shape;3214;p64">
                <a:extLst>
                  <a:ext uri="{FF2B5EF4-FFF2-40B4-BE49-F238E27FC236}">
                    <a16:creationId xmlns:a16="http://schemas.microsoft.com/office/drawing/2014/main" id="{E222670F-1B04-AE98-4EA4-64B4DC988AEB}"/>
                  </a:ext>
                </a:extLst>
              </p:cNvPr>
              <p:cNvSpPr/>
              <p:nvPr/>
            </p:nvSpPr>
            <p:spPr>
              <a:xfrm>
                <a:off x="1560688" y="1355597"/>
                <a:ext cx="2328256" cy="183094"/>
              </a:xfrm>
              <a:custGeom>
                <a:avLst/>
                <a:gdLst/>
                <a:ahLst/>
                <a:cxnLst/>
                <a:rect l="l" t="t" r="r" b="b"/>
                <a:pathLst>
                  <a:path w="25398" h="2360" extrusionOk="0">
                    <a:moveTo>
                      <a:pt x="1" y="0"/>
                    </a:moveTo>
                    <a:lnTo>
                      <a:pt x="1" y="2359"/>
                    </a:lnTo>
                    <a:lnTo>
                      <a:pt x="25398" y="2359"/>
                    </a:lnTo>
                    <a:lnTo>
                      <a:pt x="25398"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 name="Google Shape;3215;p64">
                <a:extLst>
                  <a:ext uri="{FF2B5EF4-FFF2-40B4-BE49-F238E27FC236}">
                    <a16:creationId xmlns:a16="http://schemas.microsoft.com/office/drawing/2014/main" id="{3D3FF631-AC61-43C1-3784-EAB26DED4C28}"/>
                  </a:ext>
                </a:extLst>
              </p:cNvPr>
              <p:cNvGrpSpPr/>
              <p:nvPr/>
            </p:nvGrpSpPr>
            <p:grpSpPr>
              <a:xfrm>
                <a:off x="3754233" y="1412070"/>
                <a:ext cx="67419" cy="64703"/>
                <a:chOff x="4506223" y="3089965"/>
                <a:chExt cx="71049" cy="68188"/>
              </a:xfrm>
            </p:grpSpPr>
            <p:sp>
              <p:nvSpPr>
                <p:cNvPr id="40" name="Google Shape;3216;p64">
                  <a:extLst>
                    <a:ext uri="{FF2B5EF4-FFF2-40B4-BE49-F238E27FC236}">
                      <a16:creationId xmlns:a16="http://schemas.microsoft.com/office/drawing/2014/main" id="{DD15E65F-C5B9-CBB2-A922-92B6576B512C}"/>
                    </a:ext>
                  </a:extLst>
                </p:cNvPr>
                <p:cNvSpPr/>
                <p:nvPr/>
              </p:nvSpPr>
              <p:spPr>
                <a:xfrm>
                  <a:off x="4506223" y="3089965"/>
                  <a:ext cx="71049" cy="68188"/>
                </a:xfrm>
                <a:custGeom>
                  <a:avLst/>
                  <a:gdLst/>
                  <a:ahLst/>
                  <a:cxnLst/>
                  <a:rect l="l" t="t" r="r" b="b"/>
                  <a:pathLst>
                    <a:path w="869" h="834" fill="none" extrusionOk="0">
                      <a:moveTo>
                        <a:pt x="1" y="1"/>
                      </a:moveTo>
                      <a:lnTo>
                        <a:pt x="868" y="83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217;p64">
                  <a:extLst>
                    <a:ext uri="{FF2B5EF4-FFF2-40B4-BE49-F238E27FC236}">
                      <a16:creationId xmlns:a16="http://schemas.microsoft.com/office/drawing/2014/main" id="{DB8C3074-229E-424F-14BF-4ABD272A79AB}"/>
                    </a:ext>
                  </a:extLst>
                </p:cNvPr>
                <p:cNvSpPr/>
                <p:nvPr/>
              </p:nvSpPr>
              <p:spPr>
                <a:xfrm>
                  <a:off x="4506223" y="3089965"/>
                  <a:ext cx="71049" cy="68188"/>
                </a:xfrm>
                <a:custGeom>
                  <a:avLst/>
                  <a:gdLst/>
                  <a:ahLst/>
                  <a:cxnLst/>
                  <a:rect l="l" t="t" r="r" b="b"/>
                  <a:pathLst>
                    <a:path w="869" h="834" fill="none" extrusionOk="0">
                      <a:moveTo>
                        <a:pt x="868" y="1"/>
                      </a:moveTo>
                      <a:lnTo>
                        <a:pt x="1" y="83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218;p64">
                <a:extLst>
                  <a:ext uri="{FF2B5EF4-FFF2-40B4-BE49-F238E27FC236}">
                    <a16:creationId xmlns:a16="http://schemas.microsoft.com/office/drawing/2014/main" id="{1109E610-2E14-5375-9811-956329260C96}"/>
                  </a:ext>
                </a:extLst>
              </p:cNvPr>
              <p:cNvSpPr/>
              <p:nvPr/>
            </p:nvSpPr>
            <p:spPr>
              <a:xfrm>
                <a:off x="1560723" y="1538693"/>
                <a:ext cx="2328256" cy="1311305"/>
              </a:xfrm>
              <a:custGeom>
                <a:avLst/>
                <a:gdLst/>
                <a:ahLst/>
                <a:cxnLst/>
                <a:rect l="l" t="t" r="r" b="b"/>
                <a:pathLst>
                  <a:path w="25398" h="2360" extrusionOk="0">
                    <a:moveTo>
                      <a:pt x="1" y="0"/>
                    </a:moveTo>
                    <a:lnTo>
                      <a:pt x="1" y="2359"/>
                    </a:lnTo>
                    <a:lnTo>
                      <a:pt x="25398" y="2359"/>
                    </a:lnTo>
                    <a:lnTo>
                      <a:pt x="2539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7" name="Google Shape;3219;p64">
            <a:extLst>
              <a:ext uri="{FF2B5EF4-FFF2-40B4-BE49-F238E27FC236}">
                <a16:creationId xmlns:a16="http://schemas.microsoft.com/office/drawing/2014/main" id="{66080563-DDD6-6F1E-21BB-8130E5D6F031}"/>
              </a:ext>
            </a:extLst>
          </p:cNvPr>
          <p:cNvPicPr preferRelativeResize="0"/>
          <p:nvPr/>
        </p:nvPicPr>
        <p:blipFill>
          <a:blip r:embed="rId5"/>
          <a:srcRect l="1349" r="1349"/>
          <a:stretch/>
        </p:blipFill>
        <p:spPr>
          <a:xfrm>
            <a:off x="965200" y="1819183"/>
            <a:ext cx="2524251" cy="1428934"/>
          </a:xfrm>
          <a:prstGeom prst="rect">
            <a:avLst/>
          </a:prstGeom>
          <a:noFill/>
          <a:ln w="9525" cap="flat" cmpd="sng">
            <a:solidFill>
              <a:schemeClr val="dk1"/>
            </a:solidFill>
            <a:prstDash val="solid"/>
            <a:round/>
            <a:headEnd type="none" w="sm" len="sm"/>
            <a:tailEnd type="none" w="sm" len="sm"/>
          </a:ln>
        </p:spPr>
      </p:pic>
      <p:sp>
        <p:nvSpPr>
          <p:cNvPr id="49" name="object 4">
            <a:extLst>
              <a:ext uri="{FF2B5EF4-FFF2-40B4-BE49-F238E27FC236}">
                <a16:creationId xmlns:a16="http://schemas.microsoft.com/office/drawing/2014/main" id="{26DB51B4-1F8C-3C4A-A60A-0122D213CBE3}"/>
              </a:ext>
            </a:extLst>
          </p:cNvPr>
          <p:cNvSpPr txBox="1"/>
          <p:nvPr/>
        </p:nvSpPr>
        <p:spPr>
          <a:xfrm>
            <a:off x="768349" y="3588639"/>
            <a:ext cx="2524251" cy="338554"/>
          </a:xfrm>
          <a:prstGeom prst="rect">
            <a:avLst/>
          </a:prstGeom>
        </p:spPr>
        <p:txBody>
          <a:bodyPr vert="horz" wrap="square" lIns="0" tIns="0" rIns="0" bIns="0" rtlCol="0">
            <a:spAutoFit/>
          </a:bodyPr>
          <a:lstStyle/>
          <a:p>
            <a:pPr marL="2530475" marR="5080" indent="-2518410"/>
            <a:r>
              <a:rPr lang="en-US" sz="1100" u="heavy" dirty="0">
                <a:solidFill>
                  <a:schemeClr val="accent1">
                    <a:lumMod val="75000"/>
                  </a:schemeClr>
                </a:solidFill>
                <a:latin typeface="Verdana"/>
                <a:cs typeface="Verdana"/>
                <a:hlinkClick r:id="rId6">
                  <a:extLst>
                    <a:ext uri="{A12FA001-AC4F-418D-AE19-62706E023703}">
                      <ahyp:hlinkClr xmlns:ahyp="http://schemas.microsoft.com/office/drawing/2018/hyperlinkcolor" val="tx"/>
                    </a:ext>
                  </a:extLst>
                </a:hlinkClick>
              </a:rPr>
              <a:t>https://youtu.be/yvepmXmoZJA</a:t>
            </a:r>
            <a:r>
              <a:rPr lang="en-US" sz="1100" u="heavy" dirty="0">
                <a:solidFill>
                  <a:schemeClr val="accent1">
                    <a:lumMod val="75000"/>
                  </a:schemeClr>
                </a:solidFill>
                <a:latin typeface="Verdana"/>
                <a:cs typeface="Verdana"/>
              </a:rPr>
              <a:t>?</a:t>
            </a:r>
            <a:endParaRPr lang="ar-SA" sz="1100" u="heavy" dirty="0">
              <a:solidFill>
                <a:schemeClr val="accent1">
                  <a:lumMod val="75000"/>
                </a:schemeClr>
              </a:solidFill>
              <a:latin typeface="Verdana"/>
              <a:cs typeface="Verdana"/>
            </a:endParaRPr>
          </a:p>
          <a:p>
            <a:pPr marL="2530475" marR="5080" indent="-2518410"/>
            <a:r>
              <a:rPr lang="en-US" sz="1100" u="heavy" dirty="0" err="1">
                <a:solidFill>
                  <a:schemeClr val="accent1">
                    <a:lumMod val="75000"/>
                  </a:schemeClr>
                </a:solidFill>
                <a:latin typeface="Verdana"/>
                <a:cs typeface="Verdana"/>
              </a:rPr>
              <a:t>si</a:t>
            </a:r>
            <a:r>
              <a:rPr lang="en-US" sz="1100" u="heavy" dirty="0">
                <a:solidFill>
                  <a:schemeClr val="accent1">
                    <a:lumMod val="75000"/>
                  </a:schemeClr>
                </a:solidFill>
                <a:latin typeface="Verdana"/>
                <a:cs typeface="Verdana"/>
              </a:rPr>
              <a:t>=s9i5HGIHyeQJlltl</a:t>
            </a:r>
            <a:endParaRPr sz="1100" dirty="0">
              <a:solidFill>
                <a:schemeClr val="accent1">
                  <a:lumMod val="75000"/>
                </a:schemeClr>
              </a:solidFill>
              <a:latin typeface="Verdana"/>
              <a:cs typeface="Verdana"/>
            </a:endParaRPr>
          </a:p>
        </p:txBody>
      </p:sp>
      <p:sp>
        <p:nvSpPr>
          <p:cNvPr id="2" name="Slide Number Placeholder 6">
            <a:extLst>
              <a:ext uri="{FF2B5EF4-FFF2-40B4-BE49-F238E27FC236}">
                <a16:creationId xmlns:a16="http://schemas.microsoft.com/office/drawing/2014/main" id="{B8BB15A8-A8ED-003E-0792-D04DC8ABE162}"/>
              </a:ext>
            </a:extLst>
          </p:cNvPr>
          <p:cNvSpPr txBox="1">
            <a:spLocks/>
          </p:cNvSpPr>
          <p:nvPr/>
        </p:nvSpPr>
        <p:spPr>
          <a:xfrm>
            <a:off x="3316514" y="486666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9F6A3C25-738D-4996-B34E-84AF88928DA9}" type="slidenum">
              <a:rPr lang="en-US" smtClean="0"/>
              <a:pPr algn="ctr"/>
              <a:t>17</a:t>
            </a:fld>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Cutout/>
                    </a14:imgEffect>
                  </a14:imgLayer>
                </a14:imgProps>
              </a:ext>
            </a:extLst>
          </a:blip>
          <a:tile tx="0" ty="0" sx="100000" sy="100000" flip="none" algn="tl"/>
        </a:blipFill>
        <a:effectLst/>
      </p:bgPr>
    </p:bg>
    <p:spTree>
      <p:nvGrpSpPr>
        <p:cNvPr id="1" name="Shape 2970"/>
        <p:cNvGrpSpPr/>
        <p:nvPr/>
      </p:nvGrpSpPr>
      <p:grpSpPr>
        <a:xfrm>
          <a:off x="0" y="0"/>
          <a:ext cx="0" cy="0"/>
          <a:chOff x="0" y="0"/>
          <a:chExt cx="0" cy="0"/>
        </a:xfrm>
      </p:grpSpPr>
      <p:sp>
        <p:nvSpPr>
          <p:cNvPr id="8" name="Google Shape;859;p43">
            <a:extLst>
              <a:ext uri="{FF2B5EF4-FFF2-40B4-BE49-F238E27FC236}">
                <a16:creationId xmlns:a16="http://schemas.microsoft.com/office/drawing/2014/main" id="{CB55E864-2CF1-7A3B-380F-0C01FD953161}"/>
              </a:ext>
            </a:extLst>
          </p:cNvPr>
          <p:cNvSpPr txBox="1">
            <a:spLocks noGrp="1"/>
          </p:cNvSpPr>
          <p:nvPr>
            <p:ph type="title"/>
          </p:nvPr>
        </p:nvSpPr>
        <p:spPr>
          <a:xfrm>
            <a:off x="1400100" y="445434"/>
            <a:ext cx="6343800" cy="572700"/>
          </a:xfrm>
          <a:prstGeom prst="rect">
            <a:avLst/>
          </a:prstGeom>
        </p:spPr>
        <p:txBody>
          <a:bodyPr spcFirstLastPara="1" wrap="square" lIns="91425" tIns="91425" rIns="91425" bIns="91425" anchor="ctr" anchorCtr="0">
            <a:noAutofit/>
          </a:bodyPr>
          <a:lstStyle/>
          <a:p>
            <a:pPr lvl="0" rtl="1"/>
            <a:r>
              <a:rPr lang="ar-SA" sz="2800" b="1" dirty="0">
                <a:solidFill>
                  <a:schemeClr val="accent1">
                    <a:lumMod val="75000"/>
                  </a:schemeClr>
                </a:solidFill>
                <a:cs typeface="+mn-cs"/>
              </a:rPr>
              <a:t>تقنيات التصنيع المعتمدة على النانو</a:t>
            </a:r>
            <a:endParaRPr lang="en-US" sz="2800" dirty="0">
              <a:solidFill>
                <a:schemeClr val="accent1">
                  <a:lumMod val="75000"/>
                </a:schemeClr>
              </a:solidFill>
              <a:cs typeface="+mn-cs"/>
            </a:endParaRPr>
          </a:p>
        </p:txBody>
      </p:sp>
      <p:sp>
        <p:nvSpPr>
          <p:cNvPr id="2" name="TextBox 1">
            <a:extLst>
              <a:ext uri="{FF2B5EF4-FFF2-40B4-BE49-F238E27FC236}">
                <a16:creationId xmlns:a16="http://schemas.microsoft.com/office/drawing/2014/main" id="{60AB6408-52D9-6C48-C8B4-5988923721BD}"/>
              </a:ext>
            </a:extLst>
          </p:cNvPr>
          <p:cNvSpPr txBox="1"/>
          <p:nvPr/>
        </p:nvSpPr>
        <p:spPr>
          <a:xfrm>
            <a:off x="2271237" y="1005103"/>
            <a:ext cx="4610100" cy="369332"/>
          </a:xfrm>
          <a:prstGeom prst="rect">
            <a:avLst/>
          </a:prstGeom>
          <a:noFill/>
        </p:spPr>
        <p:txBody>
          <a:bodyPr wrap="square">
            <a:spAutoFit/>
          </a:bodyPr>
          <a:lstStyle/>
          <a:p>
            <a:pPr lvl="0" algn="ctr" rtl="1"/>
            <a:r>
              <a:rPr lang="ar-SA" sz="1800" b="1" dirty="0">
                <a:solidFill>
                  <a:srgbClr val="0070C0"/>
                </a:solidFill>
                <a:cs typeface="+mj-cs"/>
              </a:rPr>
              <a:t>أهم تقنيات التصنيع النانوي في المعالجات الدقيقة</a:t>
            </a:r>
            <a:endParaRPr lang="en-US" sz="1800" b="1" dirty="0">
              <a:solidFill>
                <a:srgbClr val="0070C0"/>
              </a:solidFill>
              <a:cs typeface="+mj-cs"/>
            </a:endParaRPr>
          </a:p>
        </p:txBody>
      </p:sp>
      <p:grpSp>
        <p:nvGrpSpPr>
          <p:cNvPr id="65" name="Group 64">
            <a:extLst>
              <a:ext uri="{FF2B5EF4-FFF2-40B4-BE49-F238E27FC236}">
                <a16:creationId xmlns:a16="http://schemas.microsoft.com/office/drawing/2014/main" id="{D2A023C6-8B5C-6884-F6D9-8A1CE29F802B}"/>
              </a:ext>
            </a:extLst>
          </p:cNvPr>
          <p:cNvGrpSpPr/>
          <p:nvPr/>
        </p:nvGrpSpPr>
        <p:grpSpPr>
          <a:xfrm>
            <a:off x="776758" y="1683294"/>
            <a:ext cx="7590484" cy="2432538"/>
            <a:chOff x="683998" y="1572297"/>
            <a:chExt cx="7590484" cy="2432538"/>
          </a:xfrm>
        </p:grpSpPr>
        <p:sp>
          <p:nvSpPr>
            <p:cNvPr id="3" name="Google Shape;2993;p61">
              <a:extLst>
                <a:ext uri="{FF2B5EF4-FFF2-40B4-BE49-F238E27FC236}">
                  <a16:creationId xmlns:a16="http://schemas.microsoft.com/office/drawing/2014/main" id="{6EE9792F-55B3-7CF0-7B55-40F4886B5806}"/>
                </a:ext>
              </a:extLst>
            </p:cNvPr>
            <p:cNvSpPr txBox="1">
              <a:spLocks/>
            </p:cNvSpPr>
            <p:nvPr/>
          </p:nvSpPr>
          <p:spPr>
            <a:xfrm>
              <a:off x="1312526" y="1829807"/>
              <a:ext cx="718500" cy="659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9pPr>
            </a:lstStyle>
            <a:p>
              <a:pPr algn="ctr"/>
              <a:r>
                <a:rPr lang="en" dirty="0"/>
                <a:t>03</a:t>
              </a:r>
            </a:p>
          </p:txBody>
        </p:sp>
        <p:sp>
          <p:nvSpPr>
            <p:cNvPr id="6" name="Google Shape;2996;p61">
              <a:extLst>
                <a:ext uri="{FF2B5EF4-FFF2-40B4-BE49-F238E27FC236}">
                  <a16:creationId xmlns:a16="http://schemas.microsoft.com/office/drawing/2014/main" id="{8A8443AA-F5C7-CB39-1847-169A47307A4C}"/>
                </a:ext>
              </a:extLst>
            </p:cNvPr>
            <p:cNvSpPr txBox="1">
              <a:spLocks/>
            </p:cNvSpPr>
            <p:nvPr/>
          </p:nvSpPr>
          <p:spPr>
            <a:xfrm>
              <a:off x="4135357" y="1604254"/>
              <a:ext cx="718500" cy="659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9pPr>
            </a:lstStyle>
            <a:p>
              <a:pPr algn="ctr"/>
              <a:r>
                <a:rPr lang="en"/>
                <a:t>02</a:t>
              </a:r>
            </a:p>
          </p:txBody>
        </p:sp>
        <p:sp>
          <p:nvSpPr>
            <p:cNvPr id="13" name="Google Shape;3002;p61">
              <a:extLst>
                <a:ext uri="{FF2B5EF4-FFF2-40B4-BE49-F238E27FC236}">
                  <a16:creationId xmlns:a16="http://schemas.microsoft.com/office/drawing/2014/main" id="{752EA7E7-9C5C-BC72-6201-D7F3D6A63B68}"/>
                </a:ext>
              </a:extLst>
            </p:cNvPr>
            <p:cNvSpPr txBox="1">
              <a:spLocks/>
            </p:cNvSpPr>
            <p:nvPr/>
          </p:nvSpPr>
          <p:spPr>
            <a:xfrm>
              <a:off x="6888684" y="1829807"/>
              <a:ext cx="718500" cy="659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9pPr>
            </a:lstStyle>
            <a:p>
              <a:pPr algn="ctr"/>
              <a:r>
                <a:rPr lang="ar-SA" dirty="0"/>
                <a:t>01</a:t>
              </a:r>
              <a:endParaRPr lang="en" dirty="0"/>
            </a:p>
          </p:txBody>
        </p:sp>
        <p:grpSp>
          <p:nvGrpSpPr>
            <p:cNvPr id="46" name="Group 45">
              <a:extLst>
                <a:ext uri="{FF2B5EF4-FFF2-40B4-BE49-F238E27FC236}">
                  <a16:creationId xmlns:a16="http://schemas.microsoft.com/office/drawing/2014/main" id="{5E23371D-D110-92F5-4796-10680741A77F}"/>
                </a:ext>
              </a:extLst>
            </p:cNvPr>
            <p:cNvGrpSpPr/>
            <p:nvPr/>
          </p:nvGrpSpPr>
          <p:grpSpPr>
            <a:xfrm>
              <a:off x="6144895" y="2700359"/>
              <a:ext cx="2129587" cy="1304476"/>
              <a:chOff x="6144895" y="2700359"/>
              <a:chExt cx="2129587" cy="1304476"/>
            </a:xfrm>
          </p:grpSpPr>
          <p:sp>
            <p:nvSpPr>
              <p:cNvPr id="14" name="Google Shape;3003;p61">
                <a:extLst>
                  <a:ext uri="{FF2B5EF4-FFF2-40B4-BE49-F238E27FC236}">
                    <a16:creationId xmlns:a16="http://schemas.microsoft.com/office/drawing/2014/main" id="{75C84F3E-0C91-6CAD-1C7F-3A1EC4C19EE7}"/>
                  </a:ext>
                </a:extLst>
              </p:cNvPr>
              <p:cNvSpPr txBox="1">
                <a:spLocks/>
              </p:cNvSpPr>
              <p:nvPr/>
            </p:nvSpPr>
            <p:spPr>
              <a:xfrm>
                <a:off x="6144895" y="2700359"/>
                <a:ext cx="2129587" cy="5317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9pPr>
              </a:lstStyle>
              <a:p>
                <a:pPr algn="ctr"/>
                <a:r>
                  <a:rPr lang="ar-SA" sz="1800" b="1" dirty="0">
                    <a:solidFill>
                      <a:schemeClr val="accent1">
                        <a:lumMod val="75000"/>
                      </a:schemeClr>
                    </a:solidFill>
                    <a:cs typeface="+mj-cs"/>
                  </a:rPr>
                  <a:t>الطباعة الضوئية بالنطاق </a:t>
                </a:r>
                <a:r>
                  <a:rPr lang="en-US" sz="1800" b="1" dirty="0">
                    <a:solidFill>
                      <a:schemeClr val="accent1">
                        <a:lumMod val="75000"/>
                      </a:schemeClr>
                    </a:solidFill>
                    <a:cs typeface="+mj-cs"/>
                  </a:rPr>
                  <a:t>:(EUV) </a:t>
                </a:r>
                <a:r>
                  <a:rPr lang="ar-SA" sz="1800" b="1" dirty="0">
                    <a:solidFill>
                      <a:schemeClr val="accent1">
                        <a:lumMod val="75000"/>
                      </a:schemeClr>
                    </a:solidFill>
                    <a:cs typeface="+mj-cs"/>
                  </a:rPr>
                  <a:t>فوق البنفسجي</a:t>
                </a:r>
                <a:endParaRPr lang="en-US" sz="1800" dirty="0">
                  <a:solidFill>
                    <a:schemeClr val="accent1">
                      <a:lumMod val="75000"/>
                    </a:schemeClr>
                  </a:solidFill>
                  <a:latin typeface="Raleway"/>
                  <a:ea typeface="Raleway"/>
                  <a:cs typeface="+mj-cs"/>
                  <a:sym typeface="Raleway"/>
                </a:endParaRPr>
              </a:p>
            </p:txBody>
          </p:sp>
          <p:sp>
            <p:nvSpPr>
              <p:cNvPr id="15" name="Google Shape;3004;p61">
                <a:extLst>
                  <a:ext uri="{FF2B5EF4-FFF2-40B4-BE49-F238E27FC236}">
                    <a16:creationId xmlns:a16="http://schemas.microsoft.com/office/drawing/2014/main" id="{6E99EE9E-2FC5-3B48-C111-1E6F5CB4CA7D}"/>
                  </a:ext>
                </a:extLst>
              </p:cNvPr>
              <p:cNvSpPr txBox="1">
                <a:spLocks/>
              </p:cNvSpPr>
              <p:nvPr/>
            </p:nvSpPr>
            <p:spPr>
              <a:xfrm>
                <a:off x="6294384" y="3378525"/>
                <a:ext cx="1907100" cy="6263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lgn="ctr">
                  <a:lnSpc>
                    <a:spcPct val="150000"/>
                  </a:lnSpc>
                  <a:spcAft>
                    <a:spcPts val="1200"/>
                  </a:spcAft>
                  <a:buNone/>
                </a:pPr>
                <a:r>
                  <a:rPr lang="ar-SA" sz="1400" dirty="0">
                    <a:cs typeface="+mj-cs"/>
                  </a:rPr>
                  <a:t>أطوال موجية 13.5 نانومتر لإنتاج هياكل دقيقة جدًا</a:t>
                </a:r>
                <a:endParaRPr lang="en-US" sz="1400" dirty="0">
                  <a:cs typeface="+mj-cs"/>
                </a:endParaRPr>
              </a:p>
            </p:txBody>
          </p:sp>
        </p:grpSp>
        <p:cxnSp>
          <p:nvCxnSpPr>
            <p:cNvPr id="16" name="Google Shape;3005;p61">
              <a:extLst>
                <a:ext uri="{FF2B5EF4-FFF2-40B4-BE49-F238E27FC236}">
                  <a16:creationId xmlns:a16="http://schemas.microsoft.com/office/drawing/2014/main" id="{0E186DEA-4A28-B42A-DDCC-D99E19690C43}"/>
                </a:ext>
              </a:extLst>
            </p:cNvPr>
            <p:cNvCxnSpPr>
              <a:cxnSpLocks/>
            </p:cNvCxnSpPr>
            <p:nvPr/>
          </p:nvCxnSpPr>
          <p:spPr>
            <a:xfrm flipV="1">
              <a:off x="2031026" y="1934104"/>
              <a:ext cx="2104331" cy="225553"/>
            </a:xfrm>
            <a:prstGeom prst="bentConnector3">
              <a:avLst>
                <a:gd name="adj1" fmla="val 50000"/>
              </a:avLst>
            </a:prstGeom>
            <a:noFill/>
            <a:ln w="9525" cap="flat" cmpd="sng">
              <a:solidFill>
                <a:schemeClr val="dk1"/>
              </a:solidFill>
              <a:prstDash val="solid"/>
              <a:round/>
              <a:headEnd type="none" w="med" len="med"/>
              <a:tailEnd type="none" w="med" len="med"/>
            </a:ln>
          </p:spPr>
        </p:cxnSp>
        <p:grpSp>
          <p:nvGrpSpPr>
            <p:cNvPr id="17" name="Google Shape;3006;p61">
              <a:extLst>
                <a:ext uri="{FF2B5EF4-FFF2-40B4-BE49-F238E27FC236}">
                  <a16:creationId xmlns:a16="http://schemas.microsoft.com/office/drawing/2014/main" id="{A52B4D04-B5C2-62B6-68F3-C936250D2AAD}"/>
                </a:ext>
              </a:extLst>
            </p:cNvPr>
            <p:cNvGrpSpPr/>
            <p:nvPr/>
          </p:nvGrpSpPr>
          <p:grpSpPr>
            <a:xfrm>
              <a:off x="1283506" y="1779065"/>
              <a:ext cx="785813" cy="723613"/>
              <a:chOff x="1087275" y="1394225"/>
              <a:chExt cx="906150" cy="834425"/>
            </a:xfrm>
          </p:grpSpPr>
          <p:sp>
            <p:nvSpPr>
              <p:cNvPr id="18" name="Google Shape;3007;p61">
                <a:extLst>
                  <a:ext uri="{FF2B5EF4-FFF2-40B4-BE49-F238E27FC236}">
                    <a16:creationId xmlns:a16="http://schemas.microsoft.com/office/drawing/2014/main" id="{F902DE00-22C2-F094-9C6F-0A0C3DFD7257}"/>
                  </a:ext>
                </a:extLst>
              </p:cNvPr>
              <p:cNvSpPr/>
              <p:nvPr/>
            </p:nvSpPr>
            <p:spPr>
              <a:xfrm>
                <a:off x="1495050" y="1394225"/>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3008;p61">
                <a:extLst>
                  <a:ext uri="{FF2B5EF4-FFF2-40B4-BE49-F238E27FC236}">
                    <a16:creationId xmlns:a16="http://schemas.microsoft.com/office/drawing/2014/main" id="{A94BAC38-1C51-6F9E-386F-79CC1D5707D7}"/>
                  </a:ext>
                </a:extLst>
              </p:cNvPr>
              <p:cNvSpPr/>
              <p:nvPr/>
            </p:nvSpPr>
            <p:spPr>
              <a:xfrm>
                <a:off x="1495050" y="21368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009;p61">
                <a:extLst>
                  <a:ext uri="{FF2B5EF4-FFF2-40B4-BE49-F238E27FC236}">
                    <a16:creationId xmlns:a16="http://schemas.microsoft.com/office/drawing/2014/main" id="{3BA5FB27-BF21-CA62-A126-9524ECDE9042}"/>
                  </a:ext>
                </a:extLst>
              </p:cNvPr>
              <p:cNvSpPr/>
              <p:nvPr/>
            </p:nvSpPr>
            <p:spPr>
              <a:xfrm>
                <a:off x="108727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010;p61">
                <a:extLst>
                  <a:ext uri="{FF2B5EF4-FFF2-40B4-BE49-F238E27FC236}">
                    <a16:creationId xmlns:a16="http://schemas.microsoft.com/office/drawing/2014/main" id="{1E27E2C5-40D4-87FE-20D4-3A2E3FFB0A9A}"/>
                  </a:ext>
                </a:extLst>
              </p:cNvPr>
              <p:cNvSpPr/>
              <p:nvPr/>
            </p:nvSpPr>
            <p:spPr>
              <a:xfrm>
                <a:off x="190162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2" name="Google Shape;3011;p61">
              <a:extLst>
                <a:ext uri="{FF2B5EF4-FFF2-40B4-BE49-F238E27FC236}">
                  <a16:creationId xmlns:a16="http://schemas.microsoft.com/office/drawing/2014/main" id="{A45FFD3D-3B0D-C4A5-EE25-5706370EE483}"/>
                </a:ext>
              </a:extLst>
            </p:cNvPr>
            <p:cNvCxnSpPr>
              <a:cxnSpLocks/>
            </p:cNvCxnSpPr>
            <p:nvPr/>
          </p:nvCxnSpPr>
          <p:spPr>
            <a:xfrm>
              <a:off x="4853857" y="1934104"/>
              <a:ext cx="2034827" cy="225553"/>
            </a:xfrm>
            <a:prstGeom prst="bentConnector3">
              <a:avLst>
                <a:gd name="adj1" fmla="val 50000"/>
              </a:avLst>
            </a:prstGeom>
            <a:noFill/>
            <a:ln w="9525" cap="flat" cmpd="sng">
              <a:solidFill>
                <a:schemeClr val="dk1"/>
              </a:solidFill>
              <a:prstDash val="solid"/>
              <a:round/>
              <a:headEnd type="none" w="med" len="med"/>
              <a:tailEnd type="none" w="med" len="med"/>
            </a:ln>
          </p:spPr>
        </p:cxnSp>
        <p:grpSp>
          <p:nvGrpSpPr>
            <p:cNvPr id="23" name="Google Shape;3012;p61">
              <a:extLst>
                <a:ext uri="{FF2B5EF4-FFF2-40B4-BE49-F238E27FC236}">
                  <a16:creationId xmlns:a16="http://schemas.microsoft.com/office/drawing/2014/main" id="{D6C12F62-5447-FC20-7274-5BBA60FF6AC0}"/>
                </a:ext>
              </a:extLst>
            </p:cNvPr>
            <p:cNvGrpSpPr/>
            <p:nvPr/>
          </p:nvGrpSpPr>
          <p:grpSpPr>
            <a:xfrm>
              <a:off x="6855027" y="1796659"/>
              <a:ext cx="785813" cy="723613"/>
              <a:chOff x="1087275" y="1394225"/>
              <a:chExt cx="906150" cy="834425"/>
            </a:xfrm>
          </p:grpSpPr>
          <p:sp>
            <p:nvSpPr>
              <p:cNvPr id="24" name="Google Shape;3013;p61">
                <a:extLst>
                  <a:ext uri="{FF2B5EF4-FFF2-40B4-BE49-F238E27FC236}">
                    <a16:creationId xmlns:a16="http://schemas.microsoft.com/office/drawing/2014/main" id="{A0333631-951B-8A76-148E-3D2DEF57CA47}"/>
                  </a:ext>
                </a:extLst>
              </p:cNvPr>
              <p:cNvSpPr/>
              <p:nvPr/>
            </p:nvSpPr>
            <p:spPr>
              <a:xfrm>
                <a:off x="1495050" y="1394225"/>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014;p61">
                <a:extLst>
                  <a:ext uri="{FF2B5EF4-FFF2-40B4-BE49-F238E27FC236}">
                    <a16:creationId xmlns:a16="http://schemas.microsoft.com/office/drawing/2014/main" id="{D3D70781-6A06-B8AC-98F1-14F2A58F7C51}"/>
                  </a:ext>
                </a:extLst>
              </p:cNvPr>
              <p:cNvSpPr/>
              <p:nvPr/>
            </p:nvSpPr>
            <p:spPr>
              <a:xfrm>
                <a:off x="1495050" y="21368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015;p61">
                <a:extLst>
                  <a:ext uri="{FF2B5EF4-FFF2-40B4-BE49-F238E27FC236}">
                    <a16:creationId xmlns:a16="http://schemas.microsoft.com/office/drawing/2014/main" id="{49433854-8D61-D0BA-DC41-21E0F7282F9A}"/>
                  </a:ext>
                </a:extLst>
              </p:cNvPr>
              <p:cNvSpPr/>
              <p:nvPr/>
            </p:nvSpPr>
            <p:spPr>
              <a:xfrm>
                <a:off x="108727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016;p61">
                <a:extLst>
                  <a:ext uri="{FF2B5EF4-FFF2-40B4-BE49-F238E27FC236}">
                    <a16:creationId xmlns:a16="http://schemas.microsoft.com/office/drawing/2014/main" id="{BAA6D4E4-0798-B929-6F3B-D16547847470}"/>
                  </a:ext>
                </a:extLst>
              </p:cNvPr>
              <p:cNvSpPr/>
              <p:nvPr/>
            </p:nvSpPr>
            <p:spPr>
              <a:xfrm>
                <a:off x="190162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roup 46">
              <a:extLst>
                <a:ext uri="{FF2B5EF4-FFF2-40B4-BE49-F238E27FC236}">
                  <a16:creationId xmlns:a16="http://schemas.microsoft.com/office/drawing/2014/main" id="{6321F0DC-9339-D797-171F-3E250C1E02D2}"/>
                </a:ext>
              </a:extLst>
            </p:cNvPr>
            <p:cNvGrpSpPr/>
            <p:nvPr/>
          </p:nvGrpSpPr>
          <p:grpSpPr>
            <a:xfrm>
              <a:off x="2813585" y="2241303"/>
              <a:ext cx="3362044" cy="1483379"/>
              <a:chOff x="5466536" y="2627667"/>
              <a:chExt cx="3362044" cy="1483379"/>
            </a:xfrm>
          </p:grpSpPr>
          <p:sp>
            <p:nvSpPr>
              <p:cNvPr id="48" name="Google Shape;3003;p61">
                <a:extLst>
                  <a:ext uri="{FF2B5EF4-FFF2-40B4-BE49-F238E27FC236}">
                    <a16:creationId xmlns:a16="http://schemas.microsoft.com/office/drawing/2014/main" id="{B05021A5-65C3-EAF1-8236-5ED20AE8649A}"/>
                  </a:ext>
                </a:extLst>
              </p:cNvPr>
              <p:cNvSpPr txBox="1">
                <a:spLocks/>
              </p:cNvSpPr>
              <p:nvPr/>
            </p:nvSpPr>
            <p:spPr>
              <a:xfrm>
                <a:off x="5466536" y="2627667"/>
                <a:ext cx="3362044" cy="9181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9pPr>
              </a:lstStyle>
              <a:p>
                <a:pPr algn="ctr"/>
                <a:r>
                  <a:rPr lang="ar-SA" sz="1800" b="1" dirty="0">
                    <a:solidFill>
                      <a:schemeClr val="accent1">
                        <a:lumMod val="75000"/>
                      </a:schemeClr>
                    </a:solidFill>
                    <a:cs typeface="+mj-cs"/>
                  </a:rPr>
                  <a:t>النقش النانوي</a:t>
                </a:r>
                <a:endParaRPr lang="en-US" sz="1800" b="1" dirty="0">
                  <a:solidFill>
                    <a:schemeClr val="accent1">
                      <a:lumMod val="75000"/>
                    </a:schemeClr>
                  </a:solidFill>
                  <a:cs typeface="+mj-cs"/>
                </a:endParaRPr>
              </a:p>
              <a:p>
                <a:pPr algn="ctr"/>
                <a:r>
                  <a:rPr lang="en-US" sz="1800" b="1" dirty="0">
                    <a:solidFill>
                      <a:schemeClr val="accent1">
                        <a:lumMod val="75000"/>
                      </a:schemeClr>
                    </a:solidFill>
                    <a:latin typeface="Times New Roman" panose="02020603050405020304" pitchFamily="18" charset="0"/>
                    <a:cs typeface="+mj-cs"/>
                  </a:rPr>
                  <a:t>(Nanoimprint Lithography) </a:t>
                </a:r>
                <a:endParaRPr lang="en-US" sz="1800" b="1" dirty="0">
                  <a:solidFill>
                    <a:schemeClr val="accent1">
                      <a:lumMod val="75000"/>
                    </a:schemeClr>
                  </a:solidFill>
                  <a:latin typeface="Times New Roman" panose="02020603050405020304" pitchFamily="18" charset="0"/>
                  <a:ea typeface="Raleway"/>
                  <a:cs typeface="+mj-cs"/>
                  <a:sym typeface="Raleway"/>
                </a:endParaRPr>
              </a:p>
            </p:txBody>
          </p:sp>
          <p:sp>
            <p:nvSpPr>
              <p:cNvPr id="49" name="Google Shape;3004;p61">
                <a:extLst>
                  <a:ext uri="{FF2B5EF4-FFF2-40B4-BE49-F238E27FC236}">
                    <a16:creationId xmlns:a16="http://schemas.microsoft.com/office/drawing/2014/main" id="{0CD4F19B-77DA-96AE-8F75-EC0522163A3A}"/>
                  </a:ext>
                </a:extLst>
              </p:cNvPr>
              <p:cNvSpPr txBox="1">
                <a:spLocks/>
              </p:cNvSpPr>
              <p:nvPr/>
            </p:nvSpPr>
            <p:spPr>
              <a:xfrm>
                <a:off x="6198219" y="3484736"/>
                <a:ext cx="2129587" cy="6263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lgn="ctr">
                  <a:lnSpc>
                    <a:spcPct val="150000"/>
                  </a:lnSpc>
                  <a:spcAft>
                    <a:spcPts val="1200"/>
                  </a:spcAft>
                  <a:buNone/>
                </a:pPr>
                <a:r>
                  <a:rPr lang="ar-SA" sz="1400" dirty="0">
                    <a:cs typeface="+mj-cs"/>
                  </a:rPr>
                  <a:t>طريقة دقيقة وسريعة واقتصادية لنقش الأنماط على سطح الرقاقة</a:t>
                </a:r>
                <a:endParaRPr lang="en-US" sz="1400" dirty="0">
                  <a:cs typeface="+mj-cs"/>
                </a:endParaRPr>
              </a:p>
            </p:txBody>
          </p:sp>
        </p:grpSp>
        <p:grpSp>
          <p:nvGrpSpPr>
            <p:cNvPr id="55" name="Group 54">
              <a:extLst>
                <a:ext uri="{FF2B5EF4-FFF2-40B4-BE49-F238E27FC236}">
                  <a16:creationId xmlns:a16="http://schemas.microsoft.com/office/drawing/2014/main" id="{54D39797-0650-6095-19E2-450DD634E096}"/>
                </a:ext>
              </a:extLst>
            </p:cNvPr>
            <p:cNvGrpSpPr/>
            <p:nvPr/>
          </p:nvGrpSpPr>
          <p:grpSpPr>
            <a:xfrm>
              <a:off x="683998" y="2700359"/>
              <a:ext cx="2129587" cy="1304476"/>
              <a:chOff x="6144895" y="2700359"/>
              <a:chExt cx="2129587" cy="1304476"/>
            </a:xfrm>
          </p:grpSpPr>
          <p:sp>
            <p:nvSpPr>
              <p:cNvPr id="56" name="Google Shape;3003;p61">
                <a:extLst>
                  <a:ext uri="{FF2B5EF4-FFF2-40B4-BE49-F238E27FC236}">
                    <a16:creationId xmlns:a16="http://schemas.microsoft.com/office/drawing/2014/main" id="{5D04FCE3-FD3D-6F33-DA00-469666ECD38A}"/>
                  </a:ext>
                </a:extLst>
              </p:cNvPr>
              <p:cNvSpPr txBox="1">
                <a:spLocks/>
              </p:cNvSpPr>
              <p:nvPr/>
            </p:nvSpPr>
            <p:spPr>
              <a:xfrm>
                <a:off x="6144895" y="2700359"/>
                <a:ext cx="2129587" cy="5317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9pPr>
              </a:lstStyle>
              <a:p>
                <a:pPr algn="ctr"/>
                <a:r>
                  <a:rPr lang="ar-SA" sz="1800" b="1" dirty="0">
                    <a:solidFill>
                      <a:schemeClr val="accent1">
                        <a:lumMod val="75000"/>
                      </a:schemeClr>
                    </a:solidFill>
                    <a:cs typeface="+mj-cs"/>
                  </a:rPr>
                  <a:t>الترسيب النانوي الكيميائي </a:t>
                </a:r>
                <a:r>
                  <a:rPr lang="en-US" sz="2000" b="1" dirty="0">
                    <a:solidFill>
                      <a:schemeClr val="accent1">
                        <a:lumMod val="75000"/>
                      </a:schemeClr>
                    </a:solidFill>
                    <a:latin typeface="Times New Roman" panose="02020603050405020304" pitchFamily="18" charset="0"/>
                    <a:cs typeface="+mj-cs"/>
                  </a:rPr>
                  <a:t>:(CVD/ALD) </a:t>
                </a:r>
                <a:endParaRPr lang="en-US" sz="2000" b="1" dirty="0">
                  <a:solidFill>
                    <a:schemeClr val="accent1">
                      <a:lumMod val="75000"/>
                    </a:schemeClr>
                  </a:solidFill>
                  <a:latin typeface="Times New Roman" panose="02020603050405020304" pitchFamily="18" charset="0"/>
                  <a:ea typeface="Raleway"/>
                  <a:cs typeface="+mj-cs"/>
                  <a:sym typeface="Raleway"/>
                </a:endParaRPr>
              </a:p>
            </p:txBody>
          </p:sp>
          <p:sp>
            <p:nvSpPr>
              <p:cNvPr id="57" name="Google Shape;3004;p61">
                <a:extLst>
                  <a:ext uri="{FF2B5EF4-FFF2-40B4-BE49-F238E27FC236}">
                    <a16:creationId xmlns:a16="http://schemas.microsoft.com/office/drawing/2014/main" id="{BFC9DB10-861F-3DE2-70CF-7F87EB82D908}"/>
                  </a:ext>
                </a:extLst>
              </p:cNvPr>
              <p:cNvSpPr txBox="1">
                <a:spLocks/>
              </p:cNvSpPr>
              <p:nvPr/>
            </p:nvSpPr>
            <p:spPr>
              <a:xfrm>
                <a:off x="6294384" y="3378525"/>
                <a:ext cx="1907100" cy="6263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lgn="ctr">
                  <a:lnSpc>
                    <a:spcPct val="150000"/>
                  </a:lnSpc>
                  <a:spcAft>
                    <a:spcPts val="1200"/>
                  </a:spcAft>
                  <a:buNone/>
                </a:pPr>
                <a:r>
                  <a:rPr lang="ar-SA" sz="1400" dirty="0">
                    <a:cs typeface="+mj-cs"/>
                  </a:rPr>
                  <a:t>تكوين طبقات ذرية متجانسة لصناعة الترانزستورات</a:t>
                </a:r>
                <a:endParaRPr lang="en-US" sz="1400" dirty="0">
                  <a:cs typeface="+mj-cs"/>
                </a:endParaRPr>
              </a:p>
            </p:txBody>
          </p:sp>
        </p:grpSp>
        <p:grpSp>
          <p:nvGrpSpPr>
            <p:cNvPr id="60" name="Google Shape;3012;p61">
              <a:extLst>
                <a:ext uri="{FF2B5EF4-FFF2-40B4-BE49-F238E27FC236}">
                  <a16:creationId xmlns:a16="http://schemas.microsoft.com/office/drawing/2014/main" id="{93CC8780-20C1-3311-B93C-2DE83B889FE7}"/>
                </a:ext>
              </a:extLst>
            </p:cNvPr>
            <p:cNvGrpSpPr/>
            <p:nvPr/>
          </p:nvGrpSpPr>
          <p:grpSpPr>
            <a:xfrm>
              <a:off x="4098978" y="1572297"/>
              <a:ext cx="785813" cy="723613"/>
              <a:chOff x="1087275" y="1394225"/>
              <a:chExt cx="906150" cy="834425"/>
            </a:xfrm>
          </p:grpSpPr>
          <p:sp>
            <p:nvSpPr>
              <p:cNvPr id="61" name="Google Shape;3013;p61">
                <a:extLst>
                  <a:ext uri="{FF2B5EF4-FFF2-40B4-BE49-F238E27FC236}">
                    <a16:creationId xmlns:a16="http://schemas.microsoft.com/office/drawing/2014/main" id="{396974CF-F8B6-2B6D-B095-4BCBD4E7F633}"/>
                  </a:ext>
                </a:extLst>
              </p:cNvPr>
              <p:cNvSpPr/>
              <p:nvPr/>
            </p:nvSpPr>
            <p:spPr>
              <a:xfrm>
                <a:off x="1495050" y="1394225"/>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014;p61">
                <a:extLst>
                  <a:ext uri="{FF2B5EF4-FFF2-40B4-BE49-F238E27FC236}">
                    <a16:creationId xmlns:a16="http://schemas.microsoft.com/office/drawing/2014/main" id="{344A9E20-B100-4F17-5411-B0959731DFED}"/>
                  </a:ext>
                </a:extLst>
              </p:cNvPr>
              <p:cNvSpPr/>
              <p:nvPr/>
            </p:nvSpPr>
            <p:spPr>
              <a:xfrm>
                <a:off x="1495050" y="21368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015;p61">
                <a:extLst>
                  <a:ext uri="{FF2B5EF4-FFF2-40B4-BE49-F238E27FC236}">
                    <a16:creationId xmlns:a16="http://schemas.microsoft.com/office/drawing/2014/main" id="{5EC4E890-449B-2D69-133B-2D1AABA085A0}"/>
                  </a:ext>
                </a:extLst>
              </p:cNvPr>
              <p:cNvSpPr/>
              <p:nvPr/>
            </p:nvSpPr>
            <p:spPr>
              <a:xfrm>
                <a:off x="108727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016;p61">
                <a:extLst>
                  <a:ext uri="{FF2B5EF4-FFF2-40B4-BE49-F238E27FC236}">
                    <a16:creationId xmlns:a16="http://schemas.microsoft.com/office/drawing/2014/main" id="{517CB327-8210-5B3A-8D28-BF5A1D3A709A}"/>
                  </a:ext>
                </a:extLst>
              </p:cNvPr>
              <p:cNvSpPr/>
              <p:nvPr/>
            </p:nvSpPr>
            <p:spPr>
              <a:xfrm>
                <a:off x="190162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Slide Number Placeholder 6">
            <a:extLst>
              <a:ext uri="{FF2B5EF4-FFF2-40B4-BE49-F238E27FC236}">
                <a16:creationId xmlns:a16="http://schemas.microsoft.com/office/drawing/2014/main" id="{A259706B-B8DA-B527-5251-3EF1C4ADF41E}"/>
              </a:ext>
            </a:extLst>
          </p:cNvPr>
          <p:cNvSpPr txBox="1">
            <a:spLocks/>
          </p:cNvSpPr>
          <p:nvPr/>
        </p:nvSpPr>
        <p:spPr>
          <a:xfrm>
            <a:off x="3316514" y="486666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9F6A3C25-738D-4996-B34E-84AF88928DA9}" type="slidenum">
              <a:rPr lang="en-US" smtClean="0"/>
              <a:pPr algn="ctr"/>
              <a:t>18</a:t>
            </a:fld>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Cutout/>
                    </a14:imgEffect>
                  </a14:imgLayer>
                </a14:imgProps>
              </a:ext>
            </a:extLst>
          </a:blip>
          <a:tile tx="0" ty="0" sx="100000" sy="100000" flip="none" algn="tl"/>
        </a:blipFill>
        <a:effectLst/>
      </p:bgPr>
    </p:bg>
    <p:spTree>
      <p:nvGrpSpPr>
        <p:cNvPr id="1" name="Shape 2991"/>
        <p:cNvGrpSpPr/>
        <p:nvPr/>
      </p:nvGrpSpPr>
      <p:grpSpPr>
        <a:xfrm>
          <a:off x="0" y="0"/>
          <a:ext cx="0" cy="0"/>
          <a:chOff x="0" y="0"/>
          <a:chExt cx="0" cy="0"/>
        </a:xfrm>
      </p:grpSpPr>
      <p:grpSp>
        <p:nvGrpSpPr>
          <p:cNvPr id="3028" name="Google Shape;3028;p61"/>
          <p:cNvGrpSpPr/>
          <p:nvPr/>
        </p:nvGrpSpPr>
        <p:grpSpPr>
          <a:xfrm>
            <a:off x="799313" y="4197750"/>
            <a:ext cx="739738" cy="499927"/>
            <a:chOff x="799313" y="4197750"/>
            <a:chExt cx="739738" cy="499927"/>
          </a:xfrm>
        </p:grpSpPr>
        <p:grpSp>
          <p:nvGrpSpPr>
            <p:cNvPr id="3029" name="Google Shape;3029;p61"/>
            <p:cNvGrpSpPr/>
            <p:nvPr/>
          </p:nvGrpSpPr>
          <p:grpSpPr>
            <a:xfrm>
              <a:off x="904088" y="4197750"/>
              <a:ext cx="634963" cy="406652"/>
              <a:chOff x="904088" y="4197750"/>
              <a:chExt cx="634963" cy="406652"/>
            </a:xfrm>
          </p:grpSpPr>
          <p:sp>
            <p:nvSpPr>
              <p:cNvPr id="3030" name="Google Shape;3030;p61"/>
              <p:cNvSpPr/>
              <p:nvPr/>
            </p:nvSpPr>
            <p:spPr>
              <a:xfrm>
                <a:off x="904088" y="4197750"/>
                <a:ext cx="634950" cy="59000"/>
              </a:xfrm>
              <a:custGeom>
                <a:avLst/>
                <a:gdLst/>
                <a:ahLst/>
                <a:cxnLst/>
                <a:rect l="l" t="t" r="r" b="b"/>
                <a:pathLst>
                  <a:path w="25398" h="2360" extrusionOk="0">
                    <a:moveTo>
                      <a:pt x="1" y="0"/>
                    </a:moveTo>
                    <a:lnTo>
                      <a:pt x="1" y="2359"/>
                    </a:lnTo>
                    <a:lnTo>
                      <a:pt x="25398" y="2359"/>
                    </a:lnTo>
                    <a:lnTo>
                      <a:pt x="25398"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1"/>
              <p:cNvSpPr/>
              <p:nvPr/>
            </p:nvSpPr>
            <p:spPr>
              <a:xfrm>
                <a:off x="1495638" y="4215950"/>
                <a:ext cx="21725" cy="20850"/>
              </a:xfrm>
              <a:custGeom>
                <a:avLst/>
                <a:gdLst/>
                <a:ahLst/>
                <a:cxnLst/>
                <a:rect l="l" t="t" r="r" b="b"/>
                <a:pathLst>
                  <a:path w="869" h="834" fill="none" extrusionOk="0">
                    <a:moveTo>
                      <a:pt x="1" y="1"/>
                    </a:moveTo>
                    <a:lnTo>
                      <a:pt x="868" y="83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1"/>
              <p:cNvSpPr/>
              <p:nvPr/>
            </p:nvSpPr>
            <p:spPr>
              <a:xfrm>
                <a:off x="1495638" y="4215950"/>
                <a:ext cx="21725" cy="20850"/>
              </a:xfrm>
              <a:custGeom>
                <a:avLst/>
                <a:gdLst/>
                <a:ahLst/>
                <a:cxnLst/>
                <a:rect l="l" t="t" r="r" b="b"/>
                <a:pathLst>
                  <a:path w="869" h="834" fill="none" extrusionOk="0">
                    <a:moveTo>
                      <a:pt x="868" y="1"/>
                    </a:moveTo>
                    <a:lnTo>
                      <a:pt x="1" y="83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1"/>
              <p:cNvSpPr/>
              <p:nvPr/>
            </p:nvSpPr>
            <p:spPr>
              <a:xfrm>
                <a:off x="904100" y="4256750"/>
                <a:ext cx="634950" cy="347652"/>
              </a:xfrm>
              <a:custGeom>
                <a:avLst/>
                <a:gdLst/>
                <a:ahLst/>
                <a:cxnLst/>
                <a:rect l="l" t="t" r="r" b="b"/>
                <a:pathLst>
                  <a:path w="25398" h="2360" extrusionOk="0">
                    <a:moveTo>
                      <a:pt x="1" y="0"/>
                    </a:moveTo>
                    <a:lnTo>
                      <a:pt x="1" y="2359"/>
                    </a:lnTo>
                    <a:lnTo>
                      <a:pt x="25398" y="2359"/>
                    </a:lnTo>
                    <a:lnTo>
                      <a:pt x="25398"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4" name="Google Shape;3034;p61"/>
            <p:cNvGrpSpPr/>
            <p:nvPr/>
          </p:nvGrpSpPr>
          <p:grpSpPr>
            <a:xfrm>
              <a:off x="799313" y="4291025"/>
              <a:ext cx="634963" cy="406652"/>
              <a:chOff x="799313" y="4291025"/>
              <a:chExt cx="634963" cy="406652"/>
            </a:xfrm>
          </p:grpSpPr>
          <p:sp>
            <p:nvSpPr>
              <p:cNvPr id="3035" name="Google Shape;3035;p61"/>
              <p:cNvSpPr/>
              <p:nvPr/>
            </p:nvSpPr>
            <p:spPr>
              <a:xfrm>
                <a:off x="799313" y="429102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6" name="Google Shape;3036;p61"/>
              <p:cNvGrpSpPr/>
              <p:nvPr/>
            </p:nvGrpSpPr>
            <p:grpSpPr>
              <a:xfrm>
                <a:off x="1390863" y="4309225"/>
                <a:ext cx="21725" cy="20850"/>
                <a:chOff x="1390863" y="4309225"/>
                <a:chExt cx="21725" cy="20850"/>
              </a:xfrm>
            </p:grpSpPr>
            <p:sp>
              <p:nvSpPr>
                <p:cNvPr id="3037" name="Google Shape;3037;p61"/>
                <p:cNvSpPr/>
                <p:nvPr/>
              </p:nvSpPr>
              <p:spPr>
                <a:xfrm>
                  <a:off x="1390863" y="4309225"/>
                  <a:ext cx="21725" cy="20850"/>
                </a:xfrm>
                <a:custGeom>
                  <a:avLst/>
                  <a:gdLst/>
                  <a:ahLst/>
                  <a:cxnLst/>
                  <a:rect l="l" t="t" r="r" b="b"/>
                  <a:pathLst>
                    <a:path w="869" h="834" fill="none" extrusionOk="0">
                      <a:moveTo>
                        <a:pt x="1" y="1"/>
                      </a:moveTo>
                      <a:lnTo>
                        <a:pt x="868" y="83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1"/>
                <p:cNvSpPr/>
                <p:nvPr/>
              </p:nvSpPr>
              <p:spPr>
                <a:xfrm>
                  <a:off x="1390863" y="4309225"/>
                  <a:ext cx="21725" cy="20850"/>
                </a:xfrm>
                <a:custGeom>
                  <a:avLst/>
                  <a:gdLst/>
                  <a:ahLst/>
                  <a:cxnLst/>
                  <a:rect l="l" t="t" r="r" b="b"/>
                  <a:pathLst>
                    <a:path w="869" h="834" fill="none" extrusionOk="0">
                      <a:moveTo>
                        <a:pt x="868" y="1"/>
                      </a:moveTo>
                      <a:lnTo>
                        <a:pt x="1" y="83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9" name="Google Shape;3039;p61"/>
              <p:cNvSpPr/>
              <p:nvPr/>
            </p:nvSpPr>
            <p:spPr>
              <a:xfrm>
                <a:off x="799325" y="435002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40" name="Google Shape;3040;p61"/>
          <p:cNvGrpSpPr/>
          <p:nvPr/>
        </p:nvGrpSpPr>
        <p:grpSpPr>
          <a:xfrm>
            <a:off x="7743897" y="444129"/>
            <a:ext cx="605939" cy="733425"/>
            <a:chOff x="7743897" y="444129"/>
            <a:chExt cx="605939" cy="733425"/>
          </a:xfrm>
        </p:grpSpPr>
        <p:grpSp>
          <p:nvGrpSpPr>
            <p:cNvPr id="3041" name="Google Shape;3041;p61"/>
            <p:cNvGrpSpPr/>
            <p:nvPr/>
          </p:nvGrpSpPr>
          <p:grpSpPr>
            <a:xfrm>
              <a:off x="7743897" y="600104"/>
              <a:ext cx="444014" cy="577450"/>
              <a:chOff x="7743897" y="600104"/>
              <a:chExt cx="444014" cy="577450"/>
            </a:xfrm>
          </p:grpSpPr>
          <p:sp>
            <p:nvSpPr>
              <p:cNvPr id="3042" name="Google Shape;3042;p61"/>
              <p:cNvSpPr/>
              <p:nvPr/>
            </p:nvSpPr>
            <p:spPr>
              <a:xfrm>
                <a:off x="7743897" y="600104"/>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1"/>
              <p:cNvSpPr/>
              <p:nvPr/>
            </p:nvSpPr>
            <p:spPr>
              <a:xfrm>
                <a:off x="8077480" y="600104"/>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44" name="Google Shape;3044;p61"/>
              <p:cNvCxnSpPr/>
              <p:nvPr/>
            </p:nvCxnSpPr>
            <p:spPr>
              <a:xfrm>
                <a:off x="7809313" y="834013"/>
                <a:ext cx="313200" cy="0"/>
              </a:xfrm>
              <a:prstGeom prst="straightConnector1">
                <a:avLst/>
              </a:prstGeom>
              <a:noFill/>
              <a:ln w="9525" cap="flat" cmpd="sng">
                <a:solidFill>
                  <a:schemeClr val="dk1"/>
                </a:solidFill>
                <a:prstDash val="solid"/>
                <a:round/>
                <a:headEnd type="none" w="med" len="med"/>
                <a:tailEnd type="none" w="med" len="med"/>
              </a:ln>
            </p:spPr>
          </p:cxnSp>
          <p:cxnSp>
            <p:nvCxnSpPr>
              <p:cNvPr id="3045" name="Google Shape;3045;p61"/>
              <p:cNvCxnSpPr/>
              <p:nvPr/>
            </p:nvCxnSpPr>
            <p:spPr>
              <a:xfrm>
                <a:off x="7809313" y="888838"/>
                <a:ext cx="313200" cy="0"/>
              </a:xfrm>
              <a:prstGeom prst="straightConnector1">
                <a:avLst/>
              </a:prstGeom>
              <a:noFill/>
              <a:ln w="9525" cap="flat" cmpd="sng">
                <a:solidFill>
                  <a:schemeClr val="dk1"/>
                </a:solidFill>
                <a:prstDash val="solid"/>
                <a:round/>
                <a:headEnd type="none" w="med" len="med"/>
                <a:tailEnd type="none" w="med" len="med"/>
              </a:ln>
            </p:spPr>
          </p:cxnSp>
          <p:cxnSp>
            <p:nvCxnSpPr>
              <p:cNvPr id="3046" name="Google Shape;3046;p61"/>
              <p:cNvCxnSpPr/>
              <p:nvPr/>
            </p:nvCxnSpPr>
            <p:spPr>
              <a:xfrm>
                <a:off x="7809313" y="941088"/>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3047" name="Google Shape;3047;p61"/>
            <p:cNvGrpSpPr/>
            <p:nvPr/>
          </p:nvGrpSpPr>
          <p:grpSpPr>
            <a:xfrm>
              <a:off x="7824860" y="522117"/>
              <a:ext cx="444014" cy="577450"/>
              <a:chOff x="2255047" y="690567"/>
              <a:chExt cx="444014" cy="577450"/>
            </a:xfrm>
          </p:grpSpPr>
          <p:sp>
            <p:nvSpPr>
              <p:cNvPr id="3048" name="Google Shape;3048;p61"/>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1"/>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50" name="Google Shape;3050;p61"/>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3051" name="Google Shape;3051;p61"/>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3052" name="Google Shape;3052;p61"/>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3053" name="Google Shape;3053;p61"/>
            <p:cNvGrpSpPr/>
            <p:nvPr/>
          </p:nvGrpSpPr>
          <p:grpSpPr>
            <a:xfrm>
              <a:off x="7905822" y="444129"/>
              <a:ext cx="444014" cy="577450"/>
              <a:chOff x="2255047" y="690567"/>
              <a:chExt cx="444014" cy="577450"/>
            </a:xfrm>
          </p:grpSpPr>
          <p:sp>
            <p:nvSpPr>
              <p:cNvPr id="3054" name="Google Shape;3054;p61"/>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1"/>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56" name="Google Shape;3056;p61"/>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3057" name="Google Shape;3057;p61"/>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3058" name="Google Shape;3058;p61"/>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sp>
        <p:nvSpPr>
          <p:cNvPr id="3059" name="Google Shape;3059;p61"/>
          <p:cNvSpPr/>
          <p:nvPr/>
        </p:nvSpPr>
        <p:spPr>
          <a:xfrm>
            <a:off x="886025" y="-259239"/>
            <a:ext cx="8403" cy="1082062"/>
          </a:xfrm>
          <a:custGeom>
            <a:avLst/>
            <a:gdLst/>
            <a:ahLst/>
            <a:cxnLst/>
            <a:rect l="l" t="t" r="r" b="b"/>
            <a:pathLst>
              <a:path w="89" h="11461" extrusionOk="0">
                <a:moveTo>
                  <a:pt x="0" y="0"/>
                </a:moveTo>
                <a:lnTo>
                  <a:pt x="0" y="11460"/>
                </a:lnTo>
                <a:lnTo>
                  <a:pt x="88" y="11460"/>
                </a:lnTo>
                <a:lnTo>
                  <a:pt x="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1"/>
          <p:cNvSpPr/>
          <p:nvPr/>
        </p:nvSpPr>
        <p:spPr>
          <a:xfrm>
            <a:off x="886025" y="-259239"/>
            <a:ext cx="8403" cy="1082062"/>
          </a:xfrm>
          <a:custGeom>
            <a:avLst/>
            <a:gdLst/>
            <a:ahLst/>
            <a:cxnLst/>
            <a:rect l="l" t="t" r="r" b="b"/>
            <a:pathLst>
              <a:path w="89" h="11461" fill="none" extrusionOk="0">
                <a:moveTo>
                  <a:pt x="0" y="0"/>
                </a:moveTo>
                <a:lnTo>
                  <a:pt x="0" y="11460"/>
                </a:lnTo>
                <a:lnTo>
                  <a:pt x="88" y="11460"/>
                </a:lnTo>
                <a:lnTo>
                  <a:pt x="88"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1" name="Google Shape;3061;p61"/>
          <p:cNvGrpSpPr/>
          <p:nvPr/>
        </p:nvGrpSpPr>
        <p:grpSpPr>
          <a:xfrm>
            <a:off x="712081" y="-263393"/>
            <a:ext cx="1251757" cy="1152236"/>
            <a:chOff x="712081" y="-263393"/>
            <a:chExt cx="1251757" cy="1152236"/>
          </a:xfrm>
        </p:grpSpPr>
        <p:grpSp>
          <p:nvGrpSpPr>
            <p:cNvPr id="3062" name="Google Shape;3062;p61"/>
            <p:cNvGrpSpPr/>
            <p:nvPr/>
          </p:nvGrpSpPr>
          <p:grpSpPr>
            <a:xfrm>
              <a:off x="886025" y="-263393"/>
              <a:ext cx="1077813" cy="1086216"/>
              <a:chOff x="886025" y="-263393"/>
              <a:chExt cx="1077813" cy="1086216"/>
            </a:xfrm>
          </p:grpSpPr>
          <p:sp>
            <p:nvSpPr>
              <p:cNvPr id="3063" name="Google Shape;3063;p61"/>
              <p:cNvSpPr/>
              <p:nvPr/>
            </p:nvSpPr>
            <p:spPr>
              <a:xfrm>
                <a:off x="886025" y="-263393"/>
                <a:ext cx="1077813" cy="1082062"/>
              </a:xfrm>
              <a:custGeom>
                <a:avLst/>
                <a:gdLst/>
                <a:ahLst/>
                <a:cxnLst/>
                <a:rect l="l" t="t" r="r" b="b"/>
                <a:pathLst>
                  <a:path w="11416" h="11461" extrusionOk="0">
                    <a:moveTo>
                      <a:pt x="11328" y="88"/>
                    </a:moveTo>
                    <a:lnTo>
                      <a:pt x="11328" y="11372"/>
                    </a:lnTo>
                    <a:lnTo>
                      <a:pt x="88" y="11372"/>
                    </a:lnTo>
                    <a:lnTo>
                      <a:pt x="88" y="88"/>
                    </a:lnTo>
                    <a:close/>
                    <a:moveTo>
                      <a:pt x="0" y="0"/>
                    </a:moveTo>
                    <a:lnTo>
                      <a:pt x="0" y="11460"/>
                    </a:lnTo>
                    <a:lnTo>
                      <a:pt x="11416" y="11460"/>
                    </a:lnTo>
                    <a:lnTo>
                      <a:pt x="11416" y="11416"/>
                    </a:lnTo>
                    <a:lnTo>
                      <a:pt x="114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1"/>
              <p:cNvSpPr/>
              <p:nvPr/>
            </p:nvSpPr>
            <p:spPr>
              <a:xfrm>
                <a:off x="1152363" y="-259239"/>
                <a:ext cx="8403" cy="1082062"/>
              </a:xfrm>
              <a:custGeom>
                <a:avLst/>
                <a:gdLst/>
                <a:ahLst/>
                <a:cxnLst/>
                <a:rect l="l" t="t" r="r" b="b"/>
                <a:pathLst>
                  <a:path w="89" h="11461" extrusionOk="0">
                    <a:moveTo>
                      <a:pt x="0" y="0"/>
                    </a:moveTo>
                    <a:lnTo>
                      <a:pt x="0" y="11460"/>
                    </a:lnTo>
                    <a:lnTo>
                      <a:pt x="88" y="11460"/>
                    </a:lnTo>
                    <a:lnTo>
                      <a:pt x="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1"/>
              <p:cNvSpPr/>
              <p:nvPr/>
            </p:nvSpPr>
            <p:spPr>
              <a:xfrm>
                <a:off x="1152363" y="-259239"/>
                <a:ext cx="8403" cy="1082062"/>
              </a:xfrm>
              <a:custGeom>
                <a:avLst/>
                <a:gdLst/>
                <a:ahLst/>
                <a:cxnLst/>
                <a:rect l="l" t="t" r="r" b="b"/>
                <a:pathLst>
                  <a:path w="89" h="11461" fill="none" extrusionOk="0">
                    <a:moveTo>
                      <a:pt x="0" y="0"/>
                    </a:moveTo>
                    <a:lnTo>
                      <a:pt x="0" y="11460"/>
                    </a:lnTo>
                    <a:lnTo>
                      <a:pt x="88" y="11460"/>
                    </a:lnTo>
                    <a:lnTo>
                      <a:pt x="88"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1"/>
              <p:cNvSpPr/>
              <p:nvPr/>
            </p:nvSpPr>
            <p:spPr>
              <a:xfrm>
                <a:off x="1422855" y="-259239"/>
                <a:ext cx="8403" cy="1082062"/>
              </a:xfrm>
              <a:custGeom>
                <a:avLst/>
                <a:gdLst/>
                <a:ahLst/>
                <a:cxnLst/>
                <a:rect l="l" t="t" r="r" b="b"/>
                <a:pathLst>
                  <a:path w="89" h="11461" extrusionOk="0">
                    <a:moveTo>
                      <a:pt x="0" y="0"/>
                    </a:moveTo>
                    <a:lnTo>
                      <a:pt x="0" y="11460"/>
                    </a:lnTo>
                    <a:lnTo>
                      <a:pt x="88" y="11460"/>
                    </a:lnTo>
                    <a:lnTo>
                      <a:pt x="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1"/>
              <p:cNvSpPr/>
              <p:nvPr/>
            </p:nvSpPr>
            <p:spPr>
              <a:xfrm>
                <a:off x="1422855" y="-259239"/>
                <a:ext cx="8403" cy="1082062"/>
              </a:xfrm>
              <a:custGeom>
                <a:avLst/>
                <a:gdLst/>
                <a:ahLst/>
                <a:cxnLst/>
                <a:rect l="l" t="t" r="r" b="b"/>
                <a:pathLst>
                  <a:path w="89" h="11461" fill="none" extrusionOk="0">
                    <a:moveTo>
                      <a:pt x="0" y="0"/>
                    </a:moveTo>
                    <a:lnTo>
                      <a:pt x="0" y="11460"/>
                    </a:lnTo>
                    <a:lnTo>
                      <a:pt x="88" y="11460"/>
                    </a:lnTo>
                    <a:lnTo>
                      <a:pt x="88"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1"/>
              <p:cNvSpPr/>
              <p:nvPr/>
            </p:nvSpPr>
            <p:spPr>
              <a:xfrm>
                <a:off x="1689098" y="-259239"/>
                <a:ext cx="8497" cy="1082062"/>
              </a:xfrm>
              <a:custGeom>
                <a:avLst/>
                <a:gdLst/>
                <a:ahLst/>
                <a:cxnLst/>
                <a:rect l="l" t="t" r="r" b="b"/>
                <a:pathLst>
                  <a:path w="90" h="11461" extrusionOk="0">
                    <a:moveTo>
                      <a:pt x="1" y="0"/>
                    </a:moveTo>
                    <a:lnTo>
                      <a:pt x="1" y="11460"/>
                    </a:lnTo>
                    <a:lnTo>
                      <a:pt x="89" y="11460"/>
                    </a:lnTo>
                    <a:lnTo>
                      <a:pt x="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1"/>
              <p:cNvSpPr/>
              <p:nvPr/>
            </p:nvSpPr>
            <p:spPr>
              <a:xfrm>
                <a:off x="1689098" y="-259239"/>
                <a:ext cx="8497" cy="1082062"/>
              </a:xfrm>
              <a:custGeom>
                <a:avLst/>
                <a:gdLst/>
                <a:ahLst/>
                <a:cxnLst/>
                <a:rect l="l" t="t" r="r" b="b"/>
                <a:pathLst>
                  <a:path w="90" h="11461" fill="none" extrusionOk="0">
                    <a:moveTo>
                      <a:pt x="1" y="0"/>
                    </a:moveTo>
                    <a:lnTo>
                      <a:pt x="1" y="11460"/>
                    </a:lnTo>
                    <a:lnTo>
                      <a:pt x="89" y="11460"/>
                    </a:lnTo>
                    <a:lnTo>
                      <a:pt x="8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1"/>
              <p:cNvSpPr/>
              <p:nvPr/>
            </p:nvSpPr>
            <p:spPr>
              <a:xfrm>
                <a:off x="1955436" y="-259239"/>
                <a:ext cx="8403" cy="1082062"/>
              </a:xfrm>
              <a:custGeom>
                <a:avLst/>
                <a:gdLst/>
                <a:ahLst/>
                <a:cxnLst/>
                <a:rect l="l" t="t" r="r" b="b"/>
                <a:pathLst>
                  <a:path w="89" h="11461" extrusionOk="0">
                    <a:moveTo>
                      <a:pt x="1" y="0"/>
                    </a:moveTo>
                    <a:lnTo>
                      <a:pt x="1" y="11460"/>
                    </a:lnTo>
                    <a:lnTo>
                      <a:pt x="89" y="11460"/>
                    </a:lnTo>
                    <a:lnTo>
                      <a:pt x="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1"/>
              <p:cNvSpPr/>
              <p:nvPr/>
            </p:nvSpPr>
            <p:spPr>
              <a:xfrm>
                <a:off x="1955436" y="-259239"/>
                <a:ext cx="8403" cy="1082062"/>
              </a:xfrm>
              <a:custGeom>
                <a:avLst/>
                <a:gdLst/>
                <a:ahLst/>
                <a:cxnLst/>
                <a:rect l="l" t="t" r="r" b="b"/>
                <a:pathLst>
                  <a:path w="89" h="11461" fill="none" extrusionOk="0">
                    <a:moveTo>
                      <a:pt x="1" y="0"/>
                    </a:moveTo>
                    <a:lnTo>
                      <a:pt x="1" y="11460"/>
                    </a:lnTo>
                    <a:lnTo>
                      <a:pt x="89" y="11460"/>
                    </a:lnTo>
                    <a:lnTo>
                      <a:pt x="8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1"/>
              <p:cNvSpPr/>
              <p:nvPr/>
            </p:nvSpPr>
            <p:spPr>
              <a:xfrm>
                <a:off x="894334" y="2945"/>
                <a:ext cx="1057042" cy="8403"/>
              </a:xfrm>
              <a:custGeom>
                <a:avLst/>
                <a:gdLst/>
                <a:ahLst/>
                <a:cxnLst/>
                <a:rect l="l" t="t" r="r" b="b"/>
                <a:pathLst>
                  <a:path w="11196" h="89" extrusionOk="0">
                    <a:moveTo>
                      <a:pt x="0" y="0"/>
                    </a:moveTo>
                    <a:lnTo>
                      <a:pt x="0" y="88"/>
                    </a:lnTo>
                    <a:lnTo>
                      <a:pt x="11196" y="88"/>
                    </a:lnTo>
                    <a:lnTo>
                      <a:pt x="111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1"/>
              <p:cNvSpPr/>
              <p:nvPr/>
            </p:nvSpPr>
            <p:spPr>
              <a:xfrm>
                <a:off x="894334" y="2945"/>
                <a:ext cx="1057042" cy="8403"/>
              </a:xfrm>
              <a:custGeom>
                <a:avLst/>
                <a:gdLst/>
                <a:ahLst/>
                <a:cxnLst/>
                <a:rect l="l" t="t" r="r" b="b"/>
                <a:pathLst>
                  <a:path w="11196" h="89" fill="none" extrusionOk="0">
                    <a:moveTo>
                      <a:pt x="11196" y="0"/>
                    </a:moveTo>
                    <a:lnTo>
                      <a:pt x="0" y="0"/>
                    </a:lnTo>
                    <a:lnTo>
                      <a:pt x="0" y="88"/>
                    </a:lnTo>
                    <a:lnTo>
                      <a:pt x="11196" y="88"/>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1"/>
              <p:cNvSpPr/>
              <p:nvPr/>
            </p:nvSpPr>
            <p:spPr>
              <a:xfrm>
                <a:off x="894334" y="539774"/>
                <a:ext cx="1057042" cy="8403"/>
              </a:xfrm>
              <a:custGeom>
                <a:avLst/>
                <a:gdLst/>
                <a:ahLst/>
                <a:cxnLst/>
                <a:rect l="l" t="t" r="r" b="b"/>
                <a:pathLst>
                  <a:path w="11196" h="89" extrusionOk="0">
                    <a:moveTo>
                      <a:pt x="0" y="0"/>
                    </a:moveTo>
                    <a:lnTo>
                      <a:pt x="0" y="88"/>
                    </a:lnTo>
                    <a:lnTo>
                      <a:pt x="11196" y="88"/>
                    </a:lnTo>
                    <a:lnTo>
                      <a:pt x="111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1"/>
              <p:cNvSpPr/>
              <p:nvPr/>
            </p:nvSpPr>
            <p:spPr>
              <a:xfrm>
                <a:off x="894334" y="539774"/>
                <a:ext cx="1057042" cy="8403"/>
              </a:xfrm>
              <a:custGeom>
                <a:avLst/>
                <a:gdLst/>
                <a:ahLst/>
                <a:cxnLst/>
                <a:rect l="l" t="t" r="r" b="b"/>
                <a:pathLst>
                  <a:path w="11196" h="89" fill="none" extrusionOk="0">
                    <a:moveTo>
                      <a:pt x="11196" y="0"/>
                    </a:moveTo>
                    <a:lnTo>
                      <a:pt x="0" y="0"/>
                    </a:lnTo>
                    <a:lnTo>
                      <a:pt x="0" y="88"/>
                    </a:lnTo>
                    <a:lnTo>
                      <a:pt x="11196" y="88"/>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6" name="Google Shape;3076;p61"/>
            <p:cNvGrpSpPr/>
            <p:nvPr/>
          </p:nvGrpSpPr>
          <p:grpSpPr>
            <a:xfrm>
              <a:off x="712081" y="732818"/>
              <a:ext cx="975170" cy="156026"/>
              <a:chOff x="904106" y="2005018"/>
              <a:chExt cx="975170" cy="156026"/>
            </a:xfrm>
          </p:grpSpPr>
          <p:sp>
            <p:nvSpPr>
              <p:cNvPr id="3077" name="Google Shape;3077;p61"/>
              <p:cNvSpPr/>
              <p:nvPr/>
            </p:nvSpPr>
            <p:spPr>
              <a:xfrm>
                <a:off x="904106" y="2005018"/>
                <a:ext cx="975170" cy="156026"/>
              </a:xfrm>
              <a:custGeom>
                <a:avLst/>
                <a:gdLst/>
                <a:ahLst/>
                <a:cxnLst/>
                <a:rect l="l" t="t" r="r" b="b"/>
                <a:pathLst>
                  <a:path w="45590" h="4893" extrusionOk="0">
                    <a:moveTo>
                      <a:pt x="0" y="1"/>
                    </a:moveTo>
                    <a:lnTo>
                      <a:pt x="0" y="4893"/>
                    </a:lnTo>
                    <a:lnTo>
                      <a:pt x="45590" y="4893"/>
                    </a:lnTo>
                    <a:lnTo>
                      <a:pt x="45590" y="1"/>
                    </a:lnTo>
                    <a:close/>
                  </a:path>
                </a:pathLst>
              </a:custGeom>
              <a:solidFill>
                <a:schemeClr val="accen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1"/>
              <p:cNvSpPr/>
              <p:nvPr/>
            </p:nvSpPr>
            <p:spPr>
              <a:xfrm>
                <a:off x="939511" y="2031577"/>
                <a:ext cx="47619" cy="107390"/>
              </a:xfrm>
              <a:custGeom>
                <a:avLst/>
                <a:gdLst/>
                <a:ahLst/>
                <a:cxnLst/>
                <a:rect l="l" t="t" r="r" b="b"/>
                <a:pathLst>
                  <a:path w="1493" h="3367" extrusionOk="0">
                    <a:moveTo>
                      <a:pt x="1" y="1"/>
                    </a:moveTo>
                    <a:lnTo>
                      <a:pt x="1" y="3366"/>
                    </a:lnTo>
                    <a:lnTo>
                      <a:pt x="1493" y="3366"/>
                    </a:lnTo>
                    <a:lnTo>
                      <a:pt x="14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1"/>
              <p:cNvSpPr/>
              <p:nvPr/>
            </p:nvSpPr>
            <p:spPr>
              <a:xfrm>
                <a:off x="1010350" y="2031577"/>
                <a:ext cx="48704" cy="107390"/>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1"/>
              <p:cNvSpPr/>
              <p:nvPr/>
            </p:nvSpPr>
            <p:spPr>
              <a:xfrm>
                <a:off x="1087791" y="2031577"/>
                <a:ext cx="47619" cy="107390"/>
              </a:xfrm>
              <a:custGeom>
                <a:avLst/>
                <a:gdLst/>
                <a:ahLst/>
                <a:cxnLst/>
                <a:rect l="l" t="t" r="r" b="b"/>
                <a:pathLst>
                  <a:path w="1493" h="3367" extrusionOk="0">
                    <a:moveTo>
                      <a:pt x="1" y="1"/>
                    </a:moveTo>
                    <a:lnTo>
                      <a:pt x="1" y="3366"/>
                    </a:lnTo>
                    <a:lnTo>
                      <a:pt x="1493" y="3366"/>
                    </a:lnTo>
                    <a:lnTo>
                      <a:pt x="14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1"/>
              <p:cNvSpPr/>
              <p:nvPr/>
            </p:nvSpPr>
            <p:spPr>
              <a:xfrm>
                <a:off x="1158630" y="2031577"/>
                <a:ext cx="48704" cy="107390"/>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1"/>
              <p:cNvSpPr/>
              <p:nvPr/>
            </p:nvSpPr>
            <p:spPr>
              <a:xfrm>
                <a:off x="1232754" y="2031577"/>
                <a:ext cx="48736" cy="107390"/>
              </a:xfrm>
              <a:custGeom>
                <a:avLst/>
                <a:gdLst/>
                <a:ahLst/>
                <a:cxnLst/>
                <a:rect l="l" t="t" r="r" b="b"/>
                <a:pathLst>
                  <a:path w="1528" h="3367" extrusionOk="0">
                    <a:moveTo>
                      <a:pt x="1" y="1"/>
                    </a:moveTo>
                    <a:lnTo>
                      <a:pt x="1"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85" name="Google Shape;3085;p61"/>
          <p:cNvGrpSpPr/>
          <p:nvPr/>
        </p:nvGrpSpPr>
        <p:grpSpPr>
          <a:xfrm>
            <a:off x="7810688" y="4243063"/>
            <a:ext cx="539125" cy="502575"/>
            <a:chOff x="712000" y="400050"/>
            <a:chExt cx="539125" cy="502575"/>
          </a:xfrm>
        </p:grpSpPr>
        <p:grpSp>
          <p:nvGrpSpPr>
            <p:cNvPr id="3086" name="Google Shape;3086;p61"/>
            <p:cNvGrpSpPr/>
            <p:nvPr/>
          </p:nvGrpSpPr>
          <p:grpSpPr>
            <a:xfrm>
              <a:off x="712000" y="400050"/>
              <a:ext cx="353400" cy="353400"/>
              <a:chOff x="1457325" y="419100"/>
              <a:chExt cx="353400" cy="353400"/>
            </a:xfrm>
          </p:grpSpPr>
          <p:sp>
            <p:nvSpPr>
              <p:cNvPr id="3087" name="Google Shape;3087;p61"/>
              <p:cNvSpPr/>
              <p:nvPr/>
            </p:nvSpPr>
            <p:spPr>
              <a:xfrm>
                <a:off x="1457325" y="419100"/>
                <a:ext cx="353400" cy="353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1"/>
              <p:cNvSpPr/>
              <p:nvPr/>
            </p:nvSpPr>
            <p:spPr>
              <a:xfrm>
                <a:off x="1515775" y="478640"/>
                <a:ext cx="236505" cy="234318"/>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9" name="Google Shape;3089;p61"/>
            <p:cNvGrpSpPr/>
            <p:nvPr/>
          </p:nvGrpSpPr>
          <p:grpSpPr>
            <a:xfrm>
              <a:off x="1005725" y="657225"/>
              <a:ext cx="245400" cy="245400"/>
              <a:chOff x="904875" y="1114425"/>
              <a:chExt cx="245400" cy="245400"/>
            </a:xfrm>
          </p:grpSpPr>
          <p:sp>
            <p:nvSpPr>
              <p:cNvPr id="3090" name="Google Shape;3090;p61"/>
              <p:cNvSpPr/>
              <p:nvPr/>
            </p:nvSpPr>
            <p:spPr>
              <a:xfrm>
                <a:off x="904875" y="1114425"/>
                <a:ext cx="245400" cy="245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1"/>
              <p:cNvSpPr/>
              <p:nvPr/>
            </p:nvSpPr>
            <p:spPr>
              <a:xfrm>
                <a:off x="981600" y="1196400"/>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 name="Google Shape;859;p43">
            <a:extLst>
              <a:ext uri="{FF2B5EF4-FFF2-40B4-BE49-F238E27FC236}">
                <a16:creationId xmlns:a16="http://schemas.microsoft.com/office/drawing/2014/main" id="{DAEE87F3-CD90-EDAD-EBB9-8A7ACBF3A218}"/>
              </a:ext>
            </a:extLst>
          </p:cNvPr>
          <p:cNvSpPr txBox="1">
            <a:spLocks noGrp="1"/>
          </p:cNvSpPr>
          <p:nvPr>
            <p:ph type="title"/>
          </p:nvPr>
        </p:nvSpPr>
        <p:spPr>
          <a:xfrm>
            <a:off x="1400100" y="445434"/>
            <a:ext cx="6343800" cy="572700"/>
          </a:xfrm>
          <a:prstGeom prst="rect">
            <a:avLst/>
          </a:prstGeom>
        </p:spPr>
        <p:txBody>
          <a:bodyPr spcFirstLastPara="1" wrap="square" lIns="91425" tIns="91425" rIns="91425" bIns="91425" anchor="ctr" anchorCtr="0">
            <a:noAutofit/>
          </a:bodyPr>
          <a:lstStyle/>
          <a:p>
            <a:pPr lvl="0" rtl="1"/>
            <a:r>
              <a:rPr lang="ar-SA" b="1" dirty="0">
                <a:solidFill>
                  <a:schemeClr val="accent1">
                    <a:lumMod val="75000"/>
                  </a:schemeClr>
                </a:solidFill>
                <a:cs typeface="+mn-cs"/>
              </a:rPr>
              <a:t>أثر التكامل على الأداء والموثوقية</a:t>
            </a:r>
            <a:endParaRPr lang="en-US" sz="2800" dirty="0">
              <a:solidFill>
                <a:schemeClr val="accent1">
                  <a:lumMod val="75000"/>
                </a:schemeClr>
              </a:solidFill>
              <a:cs typeface="+mn-cs"/>
            </a:endParaRPr>
          </a:p>
        </p:txBody>
      </p:sp>
      <p:grpSp>
        <p:nvGrpSpPr>
          <p:cNvPr id="29" name="Group 28">
            <a:extLst>
              <a:ext uri="{FF2B5EF4-FFF2-40B4-BE49-F238E27FC236}">
                <a16:creationId xmlns:a16="http://schemas.microsoft.com/office/drawing/2014/main" id="{F51FF018-B993-ED76-C213-1B01120E7E33}"/>
              </a:ext>
            </a:extLst>
          </p:cNvPr>
          <p:cNvGrpSpPr/>
          <p:nvPr/>
        </p:nvGrpSpPr>
        <p:grpSpPr>
          <a:xfrm>
            <a:off x="1782414" y="2291510"/>
            <a:ext cx="5579170" cy="444930"/>
            <a:chOff x="1857216" y="1546560"/>
            <a:chExt cx="5579170" cy="444930"/>
          </a:xfrm>
        </p:grpSpPr>
        <p:sp>
          <p:nvSpPr>
            <p:cNvPr id="22" name="Google Shape;1880;p47">
              <a:extLst>
                <a:ext uri="{FF2B5EF4-FFF2-40B4-BE49-F238E27FC236}">
                  <a16:creationId xmlns:a16="http://schemas.microsoft.com/office/drawing/2014/main" id="{62E8A273-3331-F42F-1ABD-71E3DB9CE722}"/>
                </a:ext>
              </a:extLst>
            </p:cNvPr>
            <p:cNvSpPr/>
            <p:nvPr/>
          </p:nvSpPr>
          <p:spPr>
            <a:xfrm>
              <a:off x="1857216" y="1546560"/>
              <a:ext cx="5579170" cy="444930"/>
            </a:xfrm>
            <a:prstGeom prst="roundRect">
              <a:avLst>
                <a:gd name="adj" fmla="val 50000"/>
              </a:avLst>
            </a:pr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8" name="Group 27">
              <a:extLst>
                <a:ext uri="{FF2B5EF4-FFF2-40B4-BE49-F238E27FC236}">
                  <a16:creationId xmlns:a16="http://schemas.microsoft.com/office/drawing/2014/main" id="{104C5A33-D2E2-9241-76F6-E22CF9F8F508}"/>
                </a:ext>
              </a:extLst>
            </p:cNvPr>
            <p:cNvGrpSpPr/>
            <p:nvPr/>
          </p:nvGrpSpPr>
          <p:grpSpPr>
            <a:xfrm>
              <a:off x="1857216" y="1599375"/>
              <a:ext cx="5429566" cy="339300"/>
              <a:chOff x="1040730" y="1563264"/>
              <a:chExt cx="5429566" cy="339300"/>
            </a:xfrm>
          </p:grpSpPr>
          <p:sp>
            <p:nvSpPr>
              <p:cNvPr id="24" name="Google Shape;3471;p67">
                <a:extLst>
                  <a:ext uri="{FF2B5EF4-FFF2-40B4-BE49-F238E27FC236}">
                    <a16:creationId xmlns:a16="http://schemas.microsoft.com/office/drawing/2014/main" id="{375BE12B-81F6-1C6F-ABE3-CA02EFC7DA1F}"/>
                  </a:ext>
                </a:extLst>
              </p:cNvPr>
              <p:cNvSpPr txBox="1">
                <a:spLocks/>
              </p:cNvSpPr>
              <p:nvPr/>
            </p:nvSpPr>
            <p:spPr>
              <a:xfrm>
                <a:off x="1040730" y="1563264"/>
                <a:ext cx="5284718" cy="33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114300" lvl="0" indent="0" algn="r" rtl="1">
                  <a:buNone/>
                </a:pPr>
                <a:r>
                  <a:rPr lang="ar-SA" dirty="0">
                    <a:cs typeface="+mj-cs"/>
                  </a:rPr>
                  <a:t>تقليل استهلاك الطاقة الحرارية، وهو مهم للأجهزة المحمولة والخوادم</a:t>
                </a:r>
                <a:r>
                  <a:rPr lang="en-US" dirty="0">
                    <a:cs typeface="+mj-cs"/>
                  </a:rPr>
                  <a:t>.</a:t>
                </a:r>
              </a:p>
            </p:txBody>
          </p:sp>
          <p:grpSp>
            <p:nvGrpSpPr>
              <p:cNvPr id="26" name="Group 25">
                <a:extLst>
                  <a:ext uri="{FF2B5EF4-FFF2-40B4-BE49-F238E27FC236}">
                    <a16:creationId xmlns:a16="http://schemas.microsoft.com/office/drawing/2014/main" id="{E90EDD2F-69E3-BE83-93F2-DCCEE85EFF02}"/>
                  </a:ext>
                </a:extLst>
              </p:cNvPr>
              <p:cNvGrpSpPr/>
              <p:nvPr/>
            </p:nvGrpSpPr>
            <p:grpSpPr>
              <a:xfrm>
                <a:off x="6183469" y="1598589"/>
                <a:ext cx="286827" cy="248435"/>
                <a:chOff x="6104888" y="1530307"/>
                <a:chExt cx="444500" cy="385003"/>
              </a:xfrm>
            </p:grpSpPr>
            <p:sp>
              <p:nvSpPr>
                <p:cNvPr id="23" name="Google Shape;2423;p62">
                  <a:extLst>
                    <a:ext uri="{FF2B5EF4-FFF2-40B4-BE49-F238E27FC236}">
                      <a16:creationId xmlns:a16="http://schemas.microsoft.com/office/drawing/2014/main" id="{F1F9969A-0C83-C9D4-5992-53F27D14A069}"/>
                    </a:ext>
                  </a:extLst>
                </p:cNvPr>
                <p:cNvSpPr/>
                <p:nvPr/>
              </p:nvSpPr>
              <p:spPr>
                <a:xfrm>
                  <a:off x="6104888" y="1530307"/>
                  <a:ext cx="444500" cy="385003"/>
                </a:xfrm>
                <a:prstGeom prst="hexagon">
                  <a:avLst>
                    <a:gd name="adj" fmla="val 25000"/>
                    <a:gd name="vf" fmla="val 11547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439;p62">
                  <a:extLst>
                    <a:ext uri="{FF2B5EF4-FFF2-40B4-BE49-F238E27FC236}">
                      <a16:creationId xmlns:a16="http://schemas.microsoft.com/office/drawing/2014/main" id="{A2773E78-9EDC-D306-8A18-620FEACBB237}"/>
                    </a:ext>
                  </a:extLst>
                </p:cNvPr>
                <p:cNvSpPr/>
                <p:nvPr/>
              </p:nvSpPr>
              <p:spPr>
                <a:xfrm>
                  <a:off x="6191226" y="1586896"/>
                  <a:ext cx="271825" cy="27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023D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sp>
        <p:nvSpPr>
          <p:cNvPr id="27" name="Google Shape;3471;p67">
            <a:extLst>
              <a:ext uri="{FF2B5EF4-FFF2-40B4-BE49-F238E27FC236}">
                <a16:creationId xmlns:a16="http://schemas.microsoft.com/office/drawing/2014/main" id="{266959D3-9F42-1D72-BAAA-21E798BB6B29}"/>
              </a:ext>
            </a:extLst>
          </p:cNvPr>
          <p:cNvSpPr txBox="1">
            <a:spLocks/>
          </p:cNvSpPr>
          <p:nvPr/>
        </p:nvSpPr>
        <p:spPr>
          <a:xfrm>
            <a:off x="1620899" y="1093307"/>
            <a:ext cx="5902200" cy="33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114300" indent="0" rtl="1">
              <a:buNone/>
            </a:pPr>
            <a:r>
              <a:rPr lang="ar-SA" dirty="0">
                <a:solidFill>
                  <a:schemeClr val="accent1">
                    <a:lumMod val="75000"/>
                  </a:schemeClr>
                </a:solidFill>
                <a:cs typeface="+mj-cs"/>
              </a:rPr>
              <a:t>ساهم تطبيق تقنيات النانو في تحسين أداء وموثوقية المعالجات الدقيقة من خلال</a:t>
            </a:r>
            <a:r>
              <a:rPr lang="en-US" dirty="0">
                <a:solidFill>
                  <a:schemeClr val="accent1">
                    <a:lumMod val="75000"/>
                  </a:schemeClr>
                </a:solidFill>
                <a:cs typeface="+mj-cs"/>
              </a:rPr>
              <a:t>:</a:t>
            </a:r>
          </a:p>
        </p:txBody>
      </p:sp>
      <p:grpSp>
        <p:nvGrpSpPr>
          <p:cNvPr id="30" name="Group 29">
            <a:extLst>
              <a:ext uri="{FF2B5EF4-FFF2-40B4-BE49-F238E27FC236}">
                <a16:creationId xmlns:a16="http://schemas.microsoft.com/office/drawing/2014/main" id="{138EF37C-0E08-1B9D-75F0-741D217AED4D}"/>
              </a:ext>
            </a:extLst>
          </p:cNvPr>
          <p:cNvGrpSpPr/>
          <p:nvPr/>
        </p:nvGrpSpPr>
        <p:grpSpPr>
          <a:xfrm>
            <a:off x="1782414" y="1690171"/>
            <a:ext cx="5579170" cy="444930"/>
            <a:chOff x="1857216" y="1546560"/>
            <a:chExt cx="5579170" cy="444930"/>
          </a:xfrm>
        </p:grpSpPr>
        <p:sp>
          <p:nvSpPr>
            <p:cNvPr id="31" name="Google Shape;1880;p47">
              <a:extLst>
                <a:ext uri="{FF2B5EF4-FFF2-40B4-BE49-F238E27FC236}">
                  <a16:creationId xmlns:a16="http://schemas.microsoft.com/office/drawing/2014/main" id="{6A9A4CA6-2346-5F77-4BF6-EAA6893824AE}"/>
                </a:ext>
              </a:extLst>
            </p:cNvPr>
            <p:cNvSpPr/>
            <p:nvPr/>
          </p:nvSpPr>
          <p:spPr>
            <a:xfrm>
              <a:off x="1857216" y="1546560"/>
              <a:ext cx="5579170" cy="444930"/>
            </a:xfrm>
            <a:prstGeom prst="roundRect">
              <a:avLst>
                <a:gd name="adj" fmla="val 50000"/>
              </a:avLst>
            </a:pr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2" name="Group 31">
              <a:extLst>
                <a:ext uri="{FF2B5EF4-FFF2-40B4-BE49-F238E27FC236}">
                  <a16:creationId xmlns:a16="http://schemas.microsoft.com/office/drawing/2014/main" id="{02FA95A0-8EE6-F5BA-97D7-677F2CE63CF4}"/>
                </a:ext>
              </a:extLst>
            </p:cNvPr>
            <p:cNvGrpSpPr/>
            <p:nvPr/>
          </p:nvGrpSpPr>
          <p:grpSpPr>
            <a:xfrm>
              <a:off x="1857216" y="1599375"/>
              <a:ext cx="5429566" cy="339300"/>
              <a:chOff x="1040730" y="1563264"/>
              <a:chExt cx="5429566" cy="339300"/>
            </a:xfrm>
          </p:grpSpPr>
          <p:sp>
            <p:nvSpPr>
              <p:cNvPr id="33" name="Google Shape;3471;p67">
                <a:extLst>
                  <a:ext uri="{FF2B5EF4-FFF2-40B4-BE49-F238E27FC236}">
                    <a16:creationId xmlns:a16="http://schemas.microsoft.com/office/drawing/2014/main" id="{51CF6CD4-CA4F-1BA3-49EE-3D78EC82C78B}"/>
                  </a:ext>
                </a:extLst>
              </p:cNvPr>
              <p:cNvSpPr txBox="1">
                <a:spLocks/>
              </p:cNvSpPr>
              <p:nvPr/>
            </p:nvSpPr>
            <p:spPr>
              <a:xfrm>
                <a:off x="1040730" y="1563264"/>
                <a:ext cx="5284718" cy="33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114300" lvl="0" indent="0" algn="r" rtl="1">
                  <a:buNone/>
                </a:pPr>
                <a:r>
                  <a:rPr lang="ar-SA" dirty="0">
                    <a:cs typeface="+mj-cs"/>
                  </a:rPr>
                  <a:t>تحسين كثافة الترانزستورات، مما زاد من كفاءة المعالجات</a:t>
                </a:r>
                <a:r>
                  <a:rPr lang="en-US" dirty="0">
                    <a:cs typeface="+mj-cs"/>
                  </a:rPr>
                  <a:t>.</a:t>
                </a:r>
              </a:p>
            </p:txBody>
          </p:sp>
          <p:grpSp>
            <p:nvGrpSpPr>
              <p:cNvPr id="34" name="Group 33">
                <a:extLst>
                  <a:ext uri="{FF2B5EF4-FFF2-40B4-BE49-F238E27FC236}">
                    <a16:creationId xmlns:a16="http://schemas.microsoft.com/office/drawing/2014/main" id="{AE228FBC-998A-B467-B980-79D5FCFCD328}"/>
                  </a:ext>
                </a:extLst>
              </p:cNvPr>
              <p:cNvGrpSpPr/>
              <p:nvPr/>
            </p:nvGrpSpPr>
            <p:grpSpPr>
              <a:xfrm>
                <a:off x="6183469" y="1598589"/>
                <a:ext cx="286827" cy="248435"/>
                <a:chOff x="6104888" y="1530307"/>
                <a:chExt cx="444500" cy="385003"/>
              </a:xfrm>
            </p:grpSpPr>
            <p:sp>
              <p:nvSpPr>
                <p:cNvPr id="35" name="Google Shape;2423;p62">
                  <a:extLst>
                    <a:ext uri="{FF2B5EF4-FFF2-40B4-BE49-F238E27FC236}">
                      <a16:creationId xmlns:a16="http://schemas.microsoft.com/office/drawing/2014/main" id="{3521783A-3C50-9E0B-7C25-82E862325602}"/>
                    </a:ext>
                  </a:extLst>
                </p:cNvPr>
                <p:cNvSpPr/>
                <p:nvPr/>
              </p:nvSpPr>
              <p:spPr>
                <a:xfrm>
                  <a:off x="6104888" y="1530307"/>
                  <a:ext cx="444500" cy="385003"/>
                </a:xfrm>
                <a:prstGeom prst="hexagon">
                  <a:avLst>
                    <a:gd name="adj" fmla="val 25000"/>
                    <a:gd name="vf" fmla="val 11547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39;p62">
                  <a:extLst>
                    <a:ext uri="{FF2B5EF4-FFF2-40B4-BE49-F238E27FC236}">
                      <a16:creationId xmlns:a16="http://schemas.microsoft.com/office/drawing/2014/main" id="{0CAAF006-3090-DB2D-3804-965399C697D8}"/>
                    </a:ext>
                  </a:extLst>
                </p:cNvPr>
                <p:cNvSpPr/>
                <p:nvPr/>
              </p:nvSpPr>
              <p:spPr>
                <a:xfrm>
                  <a:off x="6191226" y="1586896"/>
                  <a:ext cx="271825" cy="27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023D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grpSp>
        <p:nvGrpSpPr>
          <p:cNvPr id="44" name="Group 43">
            <a:extLst>
              <a:ext uri="{FF2B5EF4-FFF2-40B4-BE49-F238E27FC236}">
                <a16:creationId xmlns:a16="http://schemas.microsoft.com/office/drawing/2014/main" id="{4487B8A9-5B91-D56F-61A5-63E88B49B903}"/>
              </a:ext>
            </a:extLst>
          </p:cNvPr>
          <p:cNvGrpSpPr/>
          <p:nvPr/>
        </p:nvGrpSpPr>
        <p:grpSpPr>
          <a:xfrm>
            <a:off x="1782414" y="2892849"/>
            <a:ext cx="5579170" cy="444930"/>
            <a:chOff x="1857216" y="1546560"/>
            <a:chExt cx="5579170" cy="444930"/>
          </a:xfrm>
        </p:grpSpPr>
        <p:sp>
          <p:nvSpPr>
            <p:cNvPr id="45" name="Google Shape;1880;p47">
              <a:extLst>
                <a:ext uri="{FF2B5EF4-FFF2-40B4-BE49-F238E27FC236}">
                  <a16:creationId xmlns:a16="http://schemas.microsoft.com/office/drawing/2014/main" id="{8E046FDB-DCAB-5DA3-C6E8-831A04AE0CE0}"/>
                </a:ext>
              </a:extLst>
            </p:cNvPr>
            <p:cNvSpPr/>
            <p:nvPr/>
          </p:nvSpPr>
          <p:spPr>
            <a:xfrm>
              <a:off x="1857216" y="1546560"/>
              <a:ext cx="5579170" cy="444930"/>
            </a:xfrm>
            <a:prstGeom prst="roundRect">
              <a:avLst>
                <a:gd name="adj" fmla="val 50000"/>
              </a:avLst>
            </a:pr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6" name="Group 45">
              <a:extLst>
                <a:ext uri="{FF2B5EF4-FFF2-40B4-BE49-F238E27FC236}">
                  <a16:creationId xmlns:a16="http://schemas.microsoft.com/office/drawing/2014/main" id="{421DE7A4-3EFF-550D-A998-0288E6783B33}"/>
                </a:ext>
              </a:extLst>
            </p:cNvPr>
            <p:cNvGrpSpPr/>
            <p:nvPr/>
          </p:nvGrpSpPr>
          <p:grpSpPr>
            <a:xfrm>
              <a:off x="1857216" y="1599375"/>
              <a:ext cx="5429566" cy="339300"/>
              <a:chOff x="1040730" y="1563264"/>
              <a:chExt cx="5429566" cy="339300"/>
            </a:xfrm>
          </p:grpSpPr>
          <p:sp>
            <p:nvSpPr>
              <p:cNvPr id="47" name="Google Shape;3471;p67">
                <a:extLst>
                  <a:ext uri="{FF2B5EF4-FFF2-40B4-BE49-F238E27FC236}">
                    <a16:creationId xmlns:a16="http://schemas.microsoft.com/office/drawing/2014/main" id="{E6BBCC46-7E60-9A18-5A41-1BCBD47E376C}"/>
                  </a:ext>
                </a:extLst>
              </p:cNvPr>
              <p:cNvSpPr txBox="1">
                <a:spLocks/>
              </p:cNvSpPr>
              <p:nvPr/>
            </p:nvSpPr>
            <p:spPr>
              <a:xfrm>
                <a:off x="1040730" y="1563264"/>
                <a:ext cx="5284718" cy="33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114300" lvl="0" indent="0" algn="r" rtl="1">
                  <a:buNone/>
                </a:pPr>
                <a:r>
                  <a:rPr lang="en-US" dirty="0">
                    <a:cs typeface="+mj-cs"/>
                  </a:rPr>
                  <a:t> </a:t>
                </a:r>
                <a:r>
                  <a:rPr lang="ar-SA" dirty="0">
                    <a:cs typeface="+mj-cs"/>
                  </a:rPr>
                  <a:t>زيادة عمر المعالج بفضل مقاومة أفضل للتآكل والتغيرات البيئية</a:t>
                </a:r>
                <a:r>
                  <a:rPr lang="en-US" dirty="0">
                    <a:cs typeface="+mj-cs"/>
                  </a:rPr>
                  <a:t>.</a:t>
                </a:r>
              </a:p>
            </p:txBody>
          </p:sp>
          <p:grpSp>
            <p:nvGrpSpPr>
              <p:cNvPr id="48" name="Group 47">
                <a:extLst>
                  <a:ext uri="{FF2B5EF4-FFF2-40B4-BE49-F238E27FC236}">
                    <a16:creationId xmlns:a16="http://schemas.microsoft.com/office/drawing/2014/main" id="{0660B9BA-F02B-D70E-15BE-7EB1FCC24BD9}"/>
                  </a:ext>
                </a:extLst>
              </p:cNvPr>
              <p:cNvGrpSpPr/>
              <p:nvPr/>
            </p:nvGrpSpPr>
            <p:grpSpPr>
              <a:xfrm>
                <a:off x="6183469" y="1598589"/>
                <a:ext cx="286827" cy="248435"/>
                <a:chOff x="6104888" y="1530307"/>
                <a:chExt cx="444500" cy="385003"/>
              </a:xfrm>
            </p:grpSpPr>
            <p:sp>
              <p:nvSpPr>
                <p:cNvPr id="49" name="Google Shape;2423;p62">
                  <a:extLst>
                    <a:ext uri="{FF2B5EF4-FFF2-40B4-BE49-F238E27FC236}">
                      <a16:creationId xmlns:a16="http://schemas.microsoft.com/office/drawing/2014/main" id="{55C209B6-9BA1-62D8-3DAE-72C3EABA833C}"/>
                    </a:ext>
                  </a:extLst>
                </p:cNvPr>
                <p:cNvSpPr/>
                <p:nvPr/>
              </p:nvSpPr>
              <p:spPr>
                <a:xfrm>
                  <a:off x="6104888" y="1530307"/>
                  <a:ext cx="444500" cy="385003"/>
                </a:xfrm>
                <a:prstGeom prst="hexagon">
                  <a:avLst>
                    <a:gd name="adj" fmla="val 25000"/>
                    <a:gd name="vf" fmla="val 11547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439;p62">
                  <a:extLst>
                    <a:ext uri="{FF2B5EF4-FFF2-40B4-BE49-F238E27FC236}">
                      <a16:creationId xmlns:a16="http://schemas.microsoft.com/office/drawing/2014/main" id="{64E25B0B-2932-8C36-0A38-008934E737A0}"/>
                    </a:ext>
                  </a:extLst>
                </p:cNvPr>
                <p:cNvSpPr/>
                <p:nvPr/>
              </p:nvSpPr>
              <p:spPr>
                <a:xfrm>
                  <a:off x="6191226" y="1586896"/>
                  <a:ext cx="271825" cy="27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023D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grpSp>
        <p:nvGrpSpPr>
          <p:cNvPr id="58" name="Group 57">
            <a:extLst>
              <a:ext uri="{FF2B5EF4-FFF2-40B4-BE49-F238E27FC236}">
                <a16:creationId xmlns:a16="http://schemas.microsoft.com/office/drawing/2014/main" id="{BFB59E9E-765C-E7CF-436E-A0B89C76D8A0}"/>
              </a:ext>
            </a:extLst>
          </p:cNvPr>
          <p:cNvGrpSpPr/>
          <p:nvPr/>
        </p:nvGrpSpPr>
        <p:grpSpPr>
          <a:xfrm>
            <a:off x="1782414" y="3494188"/>
            <a:ext cx="5579170" cy="444930"/>
            <a:chOff x="1857216" y="1546560"/>
            <a:chExt cx="5579170" cy="444930"/>
          </a:xfrm>
        </p:grpSpPr>
        <p:sp>
          <p:nvSpPr>
            <p:cNvPr id="59" name="Google Shape;1880;p47">
              <a:extLst>
                <a:ext uri="{FF2B5EF4-FFF2-40B4-BE49-F238E27FC236}">
                  <a16:creationId xmlns:a16="http://schemas.microsoft.com/office/drawing/2014/main" id="{D71C3B98-7913-2434-B83D-5A011BF83A9D}"/>
                </a:ext>
              </a:extLst>
            </p:cNvPr>
            <p:cNvSpPr/>
            <p:nvPr/>
          </p:nvSpPr>
          <p:spPr>
            <a:xfrm>
              <a:off x="1857216" y="1546560"/>
              <a:ext cx="5579170" cy="444930"/>
            </a:xfrm>
            <a:prstGeom prst="roundRect">
              <a:avLst>
                <a:gd name="adj" fmla="val 50000"/>
              </a:avLst>
            </a:pr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0" name="Group 59">
              <a:extLst>
                <a:ext uri="{FF2B5EF4-FFF2-40B4-BE49-F238E27FC236}">
                  <a16:creationId xmlns:a16="http://schemas.microsoft.com/office/drawing/2014/main" id="{677A13C4-46D5-32ED-848F-D76FF114DC49}"/>
                </a:ext>
              </a:extLst>
            </p:cNvPr>
            <p:cNvGrpSpPr/>
            <p:nvPr/>
          </p:nvGrpSpPr>
          <p:grpSpPr>
            <a:xfrm>
              <a:off x="1857216" y="1599375"/>
              <a:ext cx="5429566" cy="339300"/>
              <a:chOff x="1040730" y="1563264"/>
              <a:chExt cx="5429566" cy="339300"/>
            </a:xfrm>
          </p:grpSpPr>
          <p:sp>
            <p:nvSpPr>
              <p:cNvPr id="61" name="Google Shape;3471;p67">
                <a:extLst>
                  <a:ext uri="{FF2B5EF4-FFF2-40B4-BE49-F238E27FC236}">
                    <a16:creationId xmlns:a16="http://schemas.microsoft.com/office/drawing/2014/main" id="{2CE558DF-B1F4-3266-0755-57D00A5C12DD}"/>
                  </a:ext>
                </a:extLst>
              </p:cNvPr>
              <p:cNvSpPr txBox="1">
                <a:spLocks/>
              </p:cNvSpPr>
              <p:nvPr/>
            </p:nvSpPr>
            <p:spPr>
              <a:xfrm>
                <a:off x="1040730" y="1563264"/>
                <a:ext cx="5284718" cy="33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114300" lvl="0" indent="0" algn="r" rtl="1">
                  <a:buNone/>
                </a:pPr>
                <a:r>
                  <a:rPr lang="ar-SA" dirty="0">
                    <a:cs typeface="+mn-cs"/>
                  </a:rPr>
                  <a:t>تعزيز الموثوقية عبر تصنيع طبقات وتوصيلات أكثر دقة واتساقًا.</a:t>
                </a:r>
                <a:endParaRPr lang="en-US" dirty="0">
                  <a:cs typeface="+mn-cs"/>
                </a:endParaRPr>
              </a:p>
            </p:txBody>
          </p:sp>
          <p:grpSp>
            <p:nvGrpSpPr>
              <p:cNvPr id="62" name="Group 61">
                <a:extLst>
                  <a:ext uri="{FF2B5EF4-FFF2-40B4-BE49-F238E27FC236}">
                    <a16:creationId xmlns:a16="http://schemas.microsoft.com/office/drawing/2014/main" id="{A463BA4B-B2BB-6A13-86B6-D80677AC9ED0}"/>
                  </a:ext>
                </a:extLst>
              </p:cNvPr>
              <p:cNvGrpSpPr/>
              <p:nvPr/>
            </p:nvGrpSpPr>
            <p:grpSpPr>
              <a:xfrm>
                <a:off x="6183469" y="1598589"/>
                <a:ext cx="286827" cy="248435"/>
                <a:chOff x="6104888" y="1530307"/>
                <a:chExt cx="444500" cy="385003"/>
              </a:xfrm>
            </p:grpSpPr>
            <p:sp>
              <p:nvSpPr>
                <p:cNvPr id="63" name="Google Shape;2423;p62">
                  <a:extLst>
                    <a:ext uri="{FF2B5EF4-FFF2-40B4-BE49-F238E27FC236}">
                      <a16:creationId xmlns:a16="http://schemas.microsoft.com/office/drawing/2014/main" id="{FC8B33A1-E3C2-4FC2-7211-2976D7BCA2B9}"/>
                    </a:ext>
                  </a:extLst>
                </p:cNvPr>
                <p:cNvSpPr/>
                <p:nvPr/>
              </p:nvSpPr>
              <p:spPr>
                <a:xfrm>
                  <a:off x="6104888" y="1530307"/>
                  <a:ext cx="444500" cy="385003"/>
                </a:xfrm>
                <a:prstGeom prst="hexagon">
                  <a:avLst>
                    <a:gd name="adj" fmla="val 25000"/>
                    <a:gd name="vf" fmla="val 11547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439;p62">
                  <a:extLst>
                    <a:ext uri="{FF2B5EF4-FFF2-40B4-BE49-F238E27FC236}">
                      <a16:creationId xmlns:a16="http://schemas.microsoft.com/office/drawing/2014/main" id="{43A00BE4-D7C9-A51A-2541-A3F091574AA5}"/>
                    </a:ext>
                  </a:extLst>
                </p:cNvPr>
                <p:cNvSpPr/>
                <p:nvPr/>
              </p:nvSpPr>
              <p:spPr>
                <a:xfrm>
                  <a:off x="6191226" y="1586896"/>
                  <a:ext cx="271825" cy="27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023D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sp>
        <p:nvSpPr>
          <p:cNvPr id="2" name="Slide Number Placeholder 6">
            <a:extLst>
              <a:ext uri="{FF2B5EF4-FFF2-40B4-BE49-F238E27FC236}">
                <a16:creationId xmlns:a16="http://schemas.microsoft.com/office/drawing/2014/main" id="{5E7559E4-3722-9858-C18F-92BD94F89C88}"/>
              </a:ext>
            </a:extLst>
          </p:cNvPr>
          <p:cNvSpPr txBox="1">
            <a:spLocks/>
          </p:cNvSpPr>
          <p:nvPr/>
        </p:nvSpPr>
        <p:spPr>
          <a:xfrm>
            <a:off x="3316514" y="486666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9F6A3C25-738D-4996-B34E-84AF88928DA9}" type="slidenum">
              <a:rPr lang="en-US" smtClean="0"/>
              <a:pPr algn="ctr"/>
              <a:t>19</a:t>
            </a:fld>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Cutout/>
                    </a14:imgEffect>
                  </a14:imgLayer>
                </a14:imgProps>
              </a:ext>
            </a:extLst>
          </a:blip>
          <a:tile tx="0" ty="0" sx="100000" sy="100000" flip="none" algn="tl"/>
        </a:blipFill>
        <a:effectLst/>
      </p:bgPr>
    </p:bg>
    <p:spTree>
      <p:nvGrpSpPr>
        <p:cNvPr id="1" name="Shape 858"/>
        <p:cNvGrpSpPr/>
        <p:nvPr/>
      </p:nvGrpSpPr>
      <p:grpSpPr>
        <a:xfrm>
          <a:off x="0" y="0"/>
          <a:ext cx="0" cy="0"/>
          <a:chOff x="0" y="0"/>
          <a:chExt cx="0" cy="0"/>
        </a:xfrm>
      </p:grpSpPr>
      <p:sp>
        <p:nvSpPr>
          <p:cNvPr id="859" name="Google Shape;859;p43"/>
          <p:cNvSpPr txBox="1">
            <a:spLocks noGrp="1"/>
          </p:cNvSpPr>
          <p:nvPr>
            <p:ph type="title"/>
          </p:nvPr>
        </p:nvSpPr>
        <p:spPr>
          <a:xfrm>
            <a:off x="1400100" y="488658"/>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ar-SA" b="1" dirty="0">
                <a:solidFill>
                  <a:schemeClr val="accent1">
                    <a:lumMod val="75000"/>
                  </a:schemeClr>
                </a:solidFill>
                <a:cs typeface="+mj-cs"/>
              </a:rPr>
              <a:t>الملخص</a:t>
            </a:r>
          </a:p>
        </p:txBody>
      </p:sp>
      <p:sp>
        <p:nvSpPr>
          <p:cNvPr id="1152" name="Google Shape;1152;p43"/>
          <p:cNvSpPr txBox="1">
            <a:spLocks noGrp="1"/>
          </p:cNvSpPr>
          <p:nvPr>
            <p:ph type="subTitle" idx="3"/>
          </p:nvPr>
        </p:nvSpPr>
        <p:spPr>
          <a:xfrm>
            <a:off x="838200" y="1318589"/>
            <a:ext cx="7190936" cy="2917371"/>
          </a:xfrm>
          <a:prstGeom prst="rect">
            <a:avLst/>
          </a:prstGeom>
        </p:spPr>
        <p:txBody>
          <a:bodyPr spcFirstLastPara="1" wrap="square" lIns="91425" tIns="91425" rIns="91425" bIns="91425" anchor="ctr" anchorCtr="0">
            <a:noAutofit/>
          </a:bodyPr>
          <a:lstStyle/>
          <a:p>
            <a:pPr marL="0" lvl="0" indent="0" algn="r" rtl="1">
              <a:lnSpc>
                <a:spcPct val="150000"/>
              </a:lnSpc>
              <a:spcBef>
                <a:spcPts val="0"/>
              </a:spcBef>
              <a:spcAft>
                <a:spcPts val="0"/>
              </a:spcAft>
              <a:buNone/>
            </a:pPr>
            <a:r>
              <a:rPr lang="ar-SA" sz="1400" dirty="0">
                <a:cs typeface="+mj-cs"/>
              </a:rPr>
              <a:t>شهد مجال تكنولوجيا المعلومات تطورًا هائلًا في تصميم وتصنيع المعالجات الدقيقة، لكن مع استمرار تصغير حجم الترانزستورات وفقًا لقانون مور، ظهرت تحديات كبيرة في:</a:t>
            </a:r>
          </a:p>
          <a:p>
            <a:pPr marL="457200" lvl="0" indent="-330200" algn="r" rtl="1">
              <a:lnSpc>
                <a:spcPct val="150000"/>
              </a:lnSpc>
              <a:spcBef>
                <a:spcPts val="0"/>
              </a:spcBef>
              <a:spcAft>
                <a:spcPts val="0"/>
              </a:spcAft>
              <a:buSzPts val="1600"/>
              <a:buChar char="●"/>
            </a:pPr>
            <a:r>
              <a:rPr lang="ar-SA" sz="1400" dirty="0">
                <a:cs typeface="+mj-cs"/>
              </a:rPr>
              <a:t>الأداء</a:t>
            </a:r>
            <a:endParaRPr lang="en-US" sz="1400" dirty="0">
              <a:cs typeface="+mj-cs"/>
            </a:endParaRPr>
          </a:p>
          <a:p>
            <a:pPr marL="457200" lvl="0" indent="-330200" algn="r" rtl="1">
              <a:lnSpc>
                <a:spcPct val="150000"/>
              </a:lnSpc>
              <a:spcBef>
                <a:spcPts val="0"/>
              </a:spcBef>
              <a:spcAft>
                <a:spcPts val="0"/>
              </a:spcAft>
              <a:buSzPts val="1600"/>
              <a:buChar char="●"/>
            </a:pPr>
            <a:r>
              <a:rPr lang="ar-SA" sz="1400" dirty="0">
                <a:cs typeface="+mj-cs"/>
              </a:rPr>
              <a:t>استهلاك الطاقة</a:t>
            </a:r>
          </a:p>
          <a:p>
            <a:pPr marL="457200" lvl="0" indent="-330200" algn="r" rtl="1">
              <a:lnSpc>
                <a:spcPct val="150000"/>
              </a:lnSpc>
              <a:spcBef>
                <a:spcPts val="0"/>
              </a:spcBef>
              <a:spcAft>
                <a:spcPts val="0"/>
              </a:spcAft>
              <a:buSzPts val="1600"/>
              <a:buChar char="●"/>
            </a:pPr>
            <a:r>
              <a:rPr lang="ar-SA" sz="1400" dirty="0">
                <a:cs typeface="+mj-cs"/>
              </a:rPr>
              <a:t>موثوقية الأجهزة</a:t>
            </a:r>
          </a:p>
          <a:p>
            <a:pPr marL="0" lvl="0" indent="0" algn="r" rtl="1">
              <a:lnSpc>
                <a:spcPct val="150000"/>
              </a:lnSpc>
              <a:spcBef>
                <a:spcPts val="0"/>
              </a:spcBef>
              <a:spcAft>
                <a:spcPts val="0"/>
              </a:spcAft>
              <a:buNone/>
            </a:pPr>
            <a:r>
              <a:rPr lang="ar-SA" sz="1400" dirty="0">
                <a:cs typeface="+mj-cs"/>
              </a:rPr>
              <a:t>تعد تقنية النانو من أبرز الحلول المبتكرة التي تعزز من كفاءة وموثوقية المعالجات الدقيقة. </a:t>
            </a:r>
          </a:p>
          <a:p>
            <a:pPr marL="0" lvl="0" indent="0" algn="r" rtl="1">
              <a:lnSpc>
                <a:spcPct val="150000"/>
              </a:lnSpc>
              <a:spcBef>
                <a:spcPts val="0"/>
              </a:spcBef>
              <a:spcAft>
                <a:spcPts val="0"/>
              </a:spcAft>
              <a:buNone/>
            </a:pPr>
            <a:r>
              <a:rPr lang="ar-SA" sz="1400" dirty="0">
                <a:cs typeface="+mj-cs"/>
              </a:rPr>
              <a:t>يركز البحث على أهم تطبيقات تقنية النانو، مثل:</a:t>
            </a:r>
          </a:p>
          <a:p>
            <a:pPr marL="457200" marR="0" indent="-329184" algn="r" rtl="1">
              <a:lnSpc>
                <a:spcPct val="150000"/>
              </a:lnSpc>
              <a:buClr>
                <a:schemeClr val="dk1"/>
              </a:buClr>
              <a:buSzPts val="1600"/>
              <a:buFont typeface="DM Sans" pitchFamily="2" charset="0"/>
              <a:buChar char="●"/>
            </a:pPr>
            <a:r>
              <a:rPr lang="ar-SA" sz="1400" b="0" i="0" dirty="0">
                <a:solidFill>
                  <a:srgbClr val="000000"/>
                </a:solidFill>
                <a:effectLst/>
                <a:latin typeface="DM Sans" pitchFamily="2" charset="0"/>
                <a:ea typeface="DM Sans" pitchFamily="2" charset="0"/>
                <a:cs typeface="Times New Roman" panose="02020603050405020304" pitchFamily="18" charset="0"/>
              </a:rPr>
              <a:t>استخدام أنابيب الكربون النانوية والجرافين.</a:t>
            </a:r>
            <a:endParaRPr lang="en-US" sz="1400" dirty="0">
              <a:effectLst/>
            </a:endParaRPr>
          </a:p>
          <a:p>
            <a:pPr marL="457200" marR="0" indent="-329184" algn="r" rtl="1">
              <a:lnSpc>
                <a:spcPct val="150000"/>
              </a:lnSpc>
            </a:pPr>
            <a:r>
              <a:rPr lang="ar-SA" sz="1400" b="0" i="0" dirty="0">
                <a:solidFill>
                  <a:srgbClr val="000000"/>
                </a:solidFill>
                <a:effectLst/>
                <a:latin typeface="DM Sans" pitchFamily="2" charset="0"/>
                <a:ea typeface="DM Sans" pitchFamily="2" charset="0"/>
                <a:cs typeface="Times New Roman" panose="02020603050405020304" pitchFamily="18" charset="0"/>
              </a:rPr>
              <a:t>تقنيات التصنيع المتقدمة كالنقش النانوي والطباعة الجزيئية.</a:t>
            </a:r>
            <a:endParaRPr lang="ar-SA" sz="1400" dirty="0">
              <a:cs typeface="+mj-cs"/>
            </a:endParaRPr>
          </a:p>
          <a:p>
            <a:pPr marL="0" lvl="0" indent="0" algn="r" rtl="1">
              <a:lnSpc>
                <a:spcPct val="150000"/>
              </a:lnSpc>
              <a:spcBef>
                <a:spcPts val="0"/>
              </a:spcBef>
              <a:spcAft>
                <a:spcPts val="0"/>
              </a:spcAft>
              <a:buNone/>
            </a:pPr>
            <a:r>
              <a:rPr lang="ar-SA" sz="1400" dirty="0">
                <a:cs typeface="+mj-cs"/>
              </a:rPr>
              <a:t>بالإضافة إلى استعراض التحديات والفرص المستقبلية في ظل التطور المتسارع في مجالات الحوسبة والذكاء الاصطناعي.</a:t>
            </a:r>
          </a:p>
        </p:txBody>
      </p:sp>
      <p:grpSp>
        <p:nvGrpSpPr>
          <p:cNvPr id="6" name="Google Shape;1162;p44">
            <a:extLst>
              <a:ext uri="{FF2B5EF4-FFF2-40B4-BE49-F238E27FC236}">
                <a16:creationId xmlns:a16="http://schemas.microsoft.com/office/drawing/2014/main" id="{629B17D3-08C8-97A5-8C21-8A5BE02588E7}"/>
              </a:ext>
            </a:extLst>
          </p:cNvPr>
          <p:cNvGrpSpPr/>
          <p:nvPr/>
        </p:nvGrpSpPr>
        <p:grpSpPr>
          <a:xfrm>
            <a:off x="838200" y="488658"/>
            <a:ext cx="967822" cy="654070"/>
            <a:chOff x="895750" y="3092090"/>
            <a:chExt cx="831391" cy="561868"/>
          </a:xfrm>
        </p:grpSpPr>
        <p:grpSp>
          <p:nvGrpSpPr>
            <p:cNvPr id="7" name="Google Shape;1163;p44">
              <a:extLst>
                <a:ext uri="{FF2B5EF4-FFF2-40B4-BE49-F238E27FC236}">
                  <a16:creationId xmlns:a16="http://schemas.microsoft.com/office/drawing/2014/main" id="{E89546E8-DA2A-F8AA-ABB0-2453F3083080}"/>
                </a:ext>
              </a:extLst>
            </p:cNvPr>
            <p:cNvGrpSpPr/>
            <p:nvPr/>
          </p:nvGrpSpPr>
          <p:grpSpPr>
            <a:xfrm>
              <a:off x="1013506" y="3092090"/>
              <a:ext cx="713634" cy="457038"/>
              <a:chOff x="1059431" y="4116790"/>
              <a:chExt cx="713634" cy="457038"/>
            </a:xfrm>
          </p:grpSpPr>
          <p:sp>
            <p:nvSpPr>
              <p:cNvPr id="13" name="Google Shape;1164;p44">
                <a:extLst>
                  <a:ext uri="{FF2B5EF4-FFF2-40B4-BE49-F238E27FC236}">
                    <a16:creationId xmlns:a16="http://schemas.microsoft.com/office/drawing/2014/main" id="{5F5697F6-8C44-7808-13BE-9215EE96AE43}"/>
                  </a:ext>
                </a:extLst>
              </p:cNvPr>
              <p:cNvSpPr/>
              <p:nvPr/>
            </p:nvSpPr>
            <p:spPr>
              <a:xfrm>
                <a:off x="1059431" y="4116790"/>
                <a:ext cx="713620" cy="66310"/>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165;p44">
                <a:extLst>
                  <a:ext uri="{FF2B5EF4-FFF2-40B4-BE49-F238E27FC236}">
                    <a16:creationId xmlns:a16="http://schemas.microsoft.com/office/drawing/2014/main" id="{CF415038-00ED-2C66-012A-A98C6398F0E6}"/>
                  </a:ext>
                </a:extLst>
              </p:cNvPr>
              <p:cNvGrpSpPr/>
              <p:nvPr/>
            </p:nvGrpSpPr>
            <p:grpSpPr>
              <a:xfrm>
                <a:off x="1724274" y="4137245"/>
                <a:ext cx="24417" cy="23433"/>
                <a:chOff x="1724274" y="4137245"/>
                <a:chExt cx="24417" cy="23433"/>
              </a:xfrm>
            </p:grpSpPr>
            <p:sp>
              <p:nvSpPr>
                <p:cNvPr id="16" name="Google Shape;1166;p44">
                  <a:extLst>
                    <a:ext uri="{FF2B5EF4-FFF2-40B4-BE49-F238E27FC236}">
                      <a16:creationId xmlns:a16="http://schemas.microsoft.com/office/drawing/2014/main" id="{E1A2C9B0-5D31-B928-E714-44572FCB271D}"/>
                    </a:ext>
                  </a:extLst>
                </p:cNvPr>
                <p:cNvSpPr/>
                <p:nvPr/>
              </p:nvSpPr>
              <p:spPr>
                <a:xfrm>
                  <a:off x="1724274" y="4137245"/>
                  <a:ext cx="24417" cy="23433"/>
                </a:xfrm>
                <a:custGeom>
                  <a:avLst/>
                  <a:gdLst/>
                  <a:ahLst/>
                  <a:cxnLst/>
                  <a:rect l="l" t="t" r="r" b="b"/>
                  <a:pathLst>
                    <a:path w="869" h="834" fill="none" extrusionOk="0">
                      <a:moveTo>
                        <a:pt x="1" y="1"/>
                      </a:moveTo>
                      <a:lnTo>
                        <a:pt x="868" y="833"/>
                      </a:lnTo>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67;p44">
                  <a:extLst>
                    <a:ext uri="{FF2B5EF4-FFF2-40B4-BE49-F238E27FC236}">
                      <a16:creationId xmlns:a16="http://schemas.microsoft.com/office/drawing/2014/main" id="{30CF9D3D-9A75-1CE1-04A7-D515C57F0E9B}"/>
                    </a:ext>
                  </a:extLst>
                </p:cNvPr>
                <p:cNvSpPr/>
                <p:nvPr/>
              </p:nvSpPr>
              <p:spPr>
                <a:xfrm>
                  <a:off x="1724274" y="4137245"/>
                  <a:ext cx="24417" cy="23433"/>
                </a:xfrm>
                <a:custGeom>
                  <a:avLst/>
                  <a:gdLst/>
                  <a:ahLst/>
                  <a:cxnLst/>
                  <a:rect l="l" t="t" r="r" b="b"/>
                  <a:pathLst>
                    <a:path w="869" h="834" fill="none" extrusionOk="0">
                      <a:moveTo>
                        <a:pt x="868" y="1"/>
                      </a:moveTo>
                      <a:lnTo>
                        <a:pt x="1" y="833"/>
                      </a:lnTo>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168;p44">
                <a:extLst>
                  <a:ext uri="{FF2B5EF4-FFF2-40B4-BE49-F238E27FC236}">
                    <a16:creationId xmlns:a16="http://schemas.microsoft.com/office/drawing/2014/main" id="{D089F173-BF07-AC54-A9ED-F86C9AD269FD}"/>
                  </a:ext>
                </a:extLst>
              </p:cNvPr>
              <p:cNvSpPr/>
              <p:nvPr/>
            </p:nvSpPr>
            <p:spPr>
              <a:xfrm>
                <a:off x="1059445" y="4183100"/>
                <a:ext cx="713620" cy="390728"/>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1169;p44">
              <a:extLst>
                <a:ext uri="{FF2B5EF4-FFF2-40B4-BE49-F238E27FC236}">
                  <a16:creationId xmlns:a16="http://schemas.microsoft.com/office/drawing/2014/main" id="{E8370B1B-9678-F431-C85B-B393576750EB}"/>
                </a:ext>
              </a:extLst>
            </p:cNvPr>
            <p:cNvGrpSpPr/>
            <p:nvPr/>
          </p:nvGrpSpPr>
          <p:grpSpPr>
            <a:xfrm>
              <a:off x="895750" y="3196922"/>
              <a:ext cx="713634" cy="457036"/>
              <a:chOff x="8009738" y="538175"/>
              <a:chExt cx="634963" cy="406652"/>
            </a:xfrm>
          </p:grpSpPr>
          <p:sp>
            <p:nvSpPr>
              <p:cNvPr id="9" name="Google Shape;1170;p44">
                <a:extLst>
                  <a:ext uri="{FF2B5EF4-FFF2-40B4-BE49-F238E27FC236}">
                    <a16:creationId xmlns:a16="http://schemas.microsoft.com/office/drawing/2014/main" id="{F3B68786-F2B9-9B21-455A-FEE052EE66E6}"/>
                  </a:ext>
                </a:extLst>
              </p:cNvPr>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71;p44">
                <a:extLst>
                  <a:ext uri="{FF2B5EF4-FFF2-40B4-BE49-F238E27FC236}">
                    <a16:creationId xmlns:a16="http://schemas.microsoft.com/office/drawing/2014/main" id="{EBFF1C5D-0F32-148A-6C50-00AC1C9E8810}"/>
                  </a:ext>
                </a:extLst>
              </p:cNvPr>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72;p44">
                <a:extLst>
                  <a:ext uri="{FF2B5EF4-FFF2-40B4-BE49-F238E27FC236}">
                    <a16:creationId xmlns:a16="http://schemas.microsoft.com/office/drawing/2014/main" id="{862F645A-5396-6C75-2724-4EDE7DDC96F1}"/>
                  </a:ext>
                </a:extLst>
              </p:cNvPr>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73;p44">
                <a:extLst>
                  <a:ext uri="{FF2B5EF4-FFF2-40B4-BE49-F238E27FC236}">
                    <a16:creationId xmlns:a16="http://schemas.microsoft.com/office/drawing/2014/main" id="{F139E68A-8E38-7C16-5297-DD278696F2E1}"/>
                  </a:ext>
                </a:extLst>
              </p:cNvPr>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 name="Slide Number Placeholder 6">
            <a:extLst>
              <a:ext uri="{FF2B5EF4-FFF2-40B4-BE49-F238E27FC236}">
                <a16:creationId xmlns:a16="http://schemas.microsoft.com/office/drawing/2014/main" id="{F54E859C-B88D-1B9B-C278-0E8FA840253F}"/>
              </a:ext>
            </a:extLst>
          </p:cNvPr>
          <p:cNvSpPr txBox="1">
            <a:spLocks/>
          </p:cNvSpPr>
          <p:nvPr/>
        </p:nvSpPr>
        <p:spPr>
          <a:xfrm>
            <a:off x="3316514" y="486666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9F6A3C25-738D-4996-B34E-84AF88928DA9}" type="slidenum">
              <a:rPr lang="en-US" smtClean="0"/>
              <a:pPr algn="ctr"/>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Cutout/>
                    </a14:imgEffect>
                  </a14:imgLayer>
                </a14:imgProps>
              </a:ext>
            </a:extLst>
          </a:blip>
          <a:tile tx="0" ty="0" sx="100000" sy="100000" flip="none" algn="tl"/>
        </a:blipFill>
        <a:effectLst/>
      </p:bgPr>
    </p:bg>
    <p:spTree>
      <p:nvGrpSpPr>
        <p:cNvPr id="1" name="Shape 3191"/>
        <p:cNvGrpSpPr/>
        <p:nvPr/>
      </p:nvGrpSpPr>
      <p:grpSpPr>
        <a:xfrm>
          <a:off x="0" y="0"/>
          <a:ext cx="0" cy="0"/>
          <a:chOff x="0" y="0"/>
          <a:chExt cx="0" cy="0"/>
        </a:xfrm>
      </p:grpSpPr>
      <p:grpSp>
        <p:nvGrpSpPr>
          <p:cNvPr id="3238" name="Google Shape;3238;p64"/>
          <p:cNvGrpSpPr/>
          <p:nvPr/>
        </p:nvGrpSpPr>
        <p:grpSpPr>
          <a:xfrm>
            <a:off x="686760" y="-407289"/>
            <a:ext cx="915615" cy="1375147"/>
            <a:chOff x="686760" y="-407289"/>
            <a:chExt cx="915615" cy="1375147"/>
          </a:xfrm>
        </p:grpSpPr>
        <p:grpSp>
          <p:nvGrpSpPr>
            <p:cNvPr id="3239" name="Google Shape;3239;p64"/>
            <p:cNvGrpSpPr/>
            <p:nvPr/>
          </p:nvGrpSpPr>
          <p:grpSpPr>
            <a:xfrm>
              <a:off x="686760" y="-407289"/>
              <a:ext cx="915615" cy="1375147"/>
              <a:chOff x="686760" y="-407289"/>
              <a:chExt cx="915615" cy="1375147"/>
            </a:xfrm>
          </p:grpSpPr>
          <p:sp>
            <p:nvSpPr>
              <p:cNvPr id="3240" name="Google Shape;3240;p64"/>
              <p:cNvSpPr/>
              <p:nvPr/>
            </p:nvSpPr>
            <p:spPr>
              <a:xfrm>
                <a:off x="686760" y="-407289"/>
                <a:ext cx="915615" cy="1371618"/>
              </a:xfrm>
              <a:custGeom>
                <a:avLst/>
                <a:gdLst/>
                <a:ahLst/>
                <a:cxnLst/>
                <a:rect l="l" t="t" r="r" b="b"/>
                <a:pathLst>
                  <a:path w="11417" h="17103" extrusionOk="0">
                    <a:moveTo>
                      <a:pt x="11328" y="88"/>
                    </a:moveTo>
                    <a:lnTo>
                      <a:pt x="11328" y="17014"/>
                    </a:lnTo>
                    <a:lnTo>
                      <a:pt x="89" y="17014"/>
                    </a:lnTo>
                    <a:lnTo>
                      <a:pt x="89" y="88"/>
                    </a:lnTo>
                    <a:close/>
                    <a:moveTo>
                      <a:pt x="1" y="0"/>
                    </a:moveTo>
                    <a:lnTo>
                      <a:pt x="1" y="17102"/>
                    </a:lnTo>
                    <a:lnTo>
                      <a:pt x="11416" y="17102"/>
                    </a:lnTo>
                    <a:lnTo>
                      <a:pt x="11416" y="17058"/>
                    </a:lnTo>
                    <a:lnTo>
                      <a:pt x="114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4"/>
              <p:cNvSpPr/>
              <p:nvPr/>
            </p:nvSpPr>
            <p:spPr>
              <a:xfrm>
                <a:off x="912997" y="-403761"/>
                <a:ext cx="7138" cy="1371618"/>
              </a:xfrm>
              <a:custGeom>
                <a:avLst/>
                <a:gdLst/>
                <a:ahLst/>
                <a:cxnLst/>
                <a:rect l="l" t="t" r="r" b="b"/>
                <a:pathLst>
                  <a:path w="89" h="17103" extrusionOk="0">
                    <a:moveTo>
                      <a:pt x="0" y="0"/>
                    </a:moveTo>
                    <a:lnTo>
                      <a:pt x="0" y="17102"/>
                    </a:lnTo>
                    <a:lnTo>
                      <a:pt x="89" y="17102"/>
                    </a:lnTo>
                    <a:lnTo>
                      <a:pt x="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4"/>
              <p:cNvSpPr/>
              <p:nvPr/>
            </p:nvSpPr>
            <p:spPr>
              <a:xfrm>
                <a:off x="912997" y="-403761"/>
                <a:ext cx="7138" cy="1371618"/>
              </a:xfrm>
              <a:custGeom>
                <a:avLst/>
                <a:gdLst/>
                <a:ahLst/>
                <a:cxnLst/>
                <a:rect l="l" t="t" r="r" b="b"/>
                <a:pathLst>
                  <a:path w="89" h="17103" fill="none" extrusionOk="0">
                    <a:moveTo>
                      <a:pt x="0" y="0"/>
                    </a:moveTo>
                    <a:lnTo>
                      <a:pt x="0" y="17102"/>
                    </a:lnTo>
                    <a:lnTo>
                      <a:pt x="89" y="17102"/>
                    </a:lnTo>
                    <a:lnTo>
                      <a:pt x="8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4"/>
              <p:cNvSpPr/>
              <p:nvPr/>
            </p:nvSpPr>
            <p:spPr>
              <a:xfrm>
                <a:off x="1142763" y="-403761"/>
                <a:ext cx="7138" cy="1371618"/>
              </a:xfrm>
              <a:custGeom>
                <a:avLst/>
                <a:gdLst/>
                <a:ahLst/>
                <a:cxnLst/>
                <a:rect l="l" t="t" r="r" b="b"/>
                <a:pathLst>
                  <a:path w="89" h="17103" extrusionOk="0">
                    <a:moveTo>
                      <a:pt x="0" y="0"/>
                    </a:moveTo>
                    <a:lnTo>
                      <a:pt x="0" y="17102"/>
                    </a:lnTo>
                    <a:lnTo>
                      <a:pt x="89" y="17102"/>
                    </a:lnTo>
                    <a:lnTo>
                      <a:pt x="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4"/>
              <p:cNvSpPr/>
              <p:nvPr/>
            </p:nvSpPr>
            <p:spPr>
              <a:xfrm>
                <a:off x="1142763" y="-403761"/>
                <a:ext cx="7138" cy="1371618"/>
              </a:xfrm>
              <a:custGeom>
                <a:avLst/>
                <a:gdLst/>
                <a:ahLst/>
                <a:cxnLst/>
                <a:rect l="l" t="t" r="r" b="b"/>
                <a:pathLst>
                  <a:path w="89" h="17103" fill="none" extrusionOk="0">
                    <a:moveTo>
                      <a:pt x="0" y="0"/>
                    </a:moveTo>
                    <a:lnTo>
                      <a:pt x="0" y="17102"/>
                    </a:lnTo>
                    <a:lnTo>
                      <a:pt x="89" y="17102"/>
                    </a:lnTo>
                    <a:lnTo>
                      <a:pt x="8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4"/>
              <p:cNvSpPr/>
              <p:nvPr/>
            </p:nvSpPr>
            <p:spPr>
              <a:xfrm>
                <a:off x="1369000" y="-403761"/>
                <a:ext cx="7138" cy="1371618"/>
              </a:xfrm>
              <a:custGeom>
                <a:avLst/>
                <a:gdLst/>
                <a:ahLst/>
                <a:cxnLst/>
                <a:rect l="l" t="t" r="r" b="b"/>
                <a:pathLst>
                  <a:path w="89" h="17103" extrusionOk="0">
                    <a:moveTo>
                      <a:pt x="0" y="0"/>
                    </a:moveTo>
                    <a:lnTo>
                      <a:pt x="0" y="17102"/>
                    </a:lnTo>
                    <a:lnTo>
                      <a:pt x="89" y="17102"/>
                    </a:lnTo>
                    <a:lnTo>
                      <a:pt x="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4"/>
              <p:cNvSpPr/>
              <p:nvPr/>
            </p:nvSpPr>
            <p:spPr>
              <a:xfrm>
                <a:off x="1369000" y="-403761"/>
                <a:ext cx="7138" cy="1371618"/>
              </a:xfrm>
              <a:custGeom>
                <a:avLst/>
                <a:gdLst/>
                <a:ahLst/>
                <a:cxnLst/>
                <a:rect l="l" t="t" r="r" b="b"/>
                <a:pathLst>
                  <a:path w="89" h="17103" fill="none" extrusionOk="0">
                    <a:moveTo>
                      <a:pt x="0" y="0"/>
                    </a:moveTo>
                    <a:lnTo>
                      <a:pt x="0" y="17102"/>
                    </a:lnTo>
                    <a:lnTo>
                      <a:pt x="89" y="17102"/>
                    </a:lnTo>
                    <a:lnTo>
                      <a:pt x="8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4"/>
              <p:cNvSpPr/>
              <p:nvPr/>
            </p:nvSpPr>
            <p:spPr>
              <a:xfrm>
                <a:off x="1595238" y="-403761"/>
                <a:ext cx="7138" cy="1371618"/>
              </a:xfrm>
              <a:custGeom>
                <a:avLst/>
                <a:gdLst/>
                <a:ahLst/>
                <a:cxnLst/>
                <a:rect l="l" t="t" r="r" b="b"/>
                <a:pathLst>
                  <a:path w="89" h="17103" extrusionOk="0">
                    <a:moveTo>
                      <a:pt x="0" y="0"/>
                    </a:moveTo>
                    <a:lnTo>
                      <a:pt x="0" y="17102"/>
                    </a:lnTo>
                    <a:lnTo>
                      <a:pt x="88" y="17102"/>
                    </a:lnTo>
                    <a:lnTo>
                      <a:pt x="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4"/>
              <p:cNvSpPr/>
              <p:nvPr/>
            </p:nvSpPr>
            <p:spPr>
              <a:xfrm>
                <a:off x="1595238" y="-403761"/>
                <a:ext cx="7138" cy="1371618"/>
              </a:xfrm>
              <a:custGeom>
                <a:avLst/>
                <a:gdLst/>
                <a:ahLst/>
                <a:cxnLst/>
                <a:rect l="l" t="t" r="r" b="b"/>
                <a:pathLst>
                  <a:path w="89" h="17103" fill="none" extrusionOk="0">
                    <a:moveTo>
                      <a:pt x="0" y="0"/>
                    </a:moveTo>
                    <a:lnTo>
                      <a:pt x="0" y="17102"/>
                    </a:lnTo>
                    <a:lnTo>
                      <a:pt x="88" y="17102"/>
                    </a:lnTo>
                    <a:lnTo>
                      <a:pt x="88"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4"/>
              <p:cNvSpPr/>
              <p:nvPr/>
            </p:nvSpPr>
            <p:spPr>
              <a:xfrm>
                <a:off x="693818" y="-181052"/>
                <a:ext cx="897971" cy="7138"/>
              </a:xfrm>
              <a:custGeom>
                <a:avLst/>
                <a:gdLst/>
                <a:ahLst/>
                <a:cxnLst/>
                <a:rect l="l" t="t" r="r" b="b"/>
                <a:pathLst>
                  <a:path w="11197" h="89" extrusionOk="0">
                    <a:moveTo>
                      <a:pt x="1" y="0"/>
                    </a:moveTo>
                    <a:lnTo>
                      <a:pt x="1" y="88"/>
                    </a:lnTo>
                    <a:lnTo>
                      <a:pt x="11196" y="88"/>
                    </a:lnTo>
                    <a:lnTo>
                      <a:pt x="111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4"/>
              <p:cNvSpPr/>
              <p:nvPr/>
            </p:nvSpPr>
            <p:spPr>
              <a:xfrm>
                <a:off x="693818" y="-181052"/>
                <a:ext cx="897971" cy="7138"/>
              </a:xfrm>
              <a:custGeom>
                <a:avLst/>
                <a:gdLst/>
                <a:ahLst/>
                <a:cxnLst/>
                <a:rect l="l" t="t" r="r" b="b"/>
                <a:pathLst>
                  <a:path w="11197" h="89" fill="none" extrusionOk="0">
                    <a:moveTo>
                      <a:pt x="11196" y="0"/>
                    </a:moveTo>
                    <a:lnTo>
                      <a:pt x="1" y="0"/>
                    </a:lnTo>
                    <a:lnTo>
                      <a:pt x="1" y="88"/>
                    </a:lnTo>
                    <a:lnTo>
                      <a:pt x="11196" y="88"/>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4"/>
              <p:cNvSpPr/>
              <p:nvPr/>
            </p:nvSpPr>
            <p:spPr>
              <a:xfrm>
                <a:off x="693818" y="48714"/>
                <a:ext cx="897971" cy="7138"/>
              </a:xfrm>
              <a:custGeom>
                <a:avLst/>
                <a:gdLst/>
                <a:ahLst/>
                <a:cxnLst/>
                <a:rect l="l" t="t" r="r" b="b"/>
                <a:pathLst>
                  <a:path w="11197" h="89" extrusionOk="0">
                    <a:moveTo>
                      <a:pt x="1" y="0"/>
                    </a:moveTo>
                    <a:lnTo>
                      <a:pt x="1" y="88"/>
                    </a:lnTo>
                    <a:lnTo>
                      <a:pt x="11196" y="88"/>
                    </a:lnTo>
                    <a:lnTo>
                      <a:pt x="111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4"/>
              <p:cNvSpPr/>
              <p:nvPr/>
            </p:nvSpPr>
            <p:spPr>
              <a:xfrm>
                <a:off x="693818" y="48714"/>
                <a:ext cx="897971" cy="7138"/>
              </a:xfrm>
              <a:custGeom>
                <a:avLst/>
                <a:gdLst/>
                <a:ahLst/>
                <a:cxnLst/>
                <a:rect l="l" t="t" r="r" b="b"/>
                <a:pathLst>
                  <a:path w="11197" h="89" fill="none" extrusionOk="0">
                    <a:moveTo>
                      <a:pt x="11196" y="0"/>
                    </a:moveTo>
                    <a:lnTo>
                      <a:pt x="1" y="0"/>
                    </a:lnTo>
                    <a:lnTo>
                      <a:pt x="1" y="88"/>
                    </a:lnTo>
                    <a:lnTo>
                      <a:pt x="11196" y="88"/>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4"/>
              <p:cNvSpPr/>
              <p:nvPr/>
            </p:nvSpPr>
            <p:spPr>
              <a:xfrm>
                <a:off x="693818" y="504717"/>
                <a:ext cx="897971" cy="7138"/>
              </a:xfrm>
              <a:custGeom>
                <a:avLst/>
                <a:gdLst/>
                <a:ahLst/>
                <a:cxnLst/>
                <a:rect l="l" t="t" r="r" b="b"/>
                <a:pathLst>
                  <a:path w="11197" h="89" extrusionOk="0">
                    <a:moveTo>
                      <a:pt x="1" y="0"/>
                    </a:moveTo>
                    <a:lnTo>
                      <a:pt x="1" y="88"/>
                    </a:lnTo>
                    <a:lnTo>
                      <a:pt x="11196" y="88"/>
                    </a:lnTo>
                    <a:lnTo>
                      <a:pt x="111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4"/>
              <p:cNvSpPr/>
              <p:nvPr/>
            </p:nvSpPr>
            <p:spPr>
              <a:xfrm>
                <a:off x="693818" y="504717"/>
                <a:ext cx="897971" cy="7138"/>
              </a:xfrm>
              <a:custGeom>
                <a:avLst/>
                <a:gdLst/>
                <a:ahLst/>
                <a:cxnLst/>
                <a:rect l="l" t="t" r="r" b="b"/>
                <a:pathLst>
                  <a:path w="11197" h="89" fill="none" extrusionOk="0">
                    <a:moveTo>
                      <a:pt x="11196" y="0"/>
                    </a:moveTo>
                    <a:lnTo>
                      <a:pt x="1" y="0"/>
                    </a:lnTo>
                    <a:lnTo>
                      <a:pt x="1" y="88"/>
                    </a:lnTo>
                    <a:lnTo>
                      <a:pt x="11196" y="88"/>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4"/>
              <p:cNvSpPr/>
              <p:nvPr/>
            </p:nvSpPr>
            <p:spPr>
              <a:xfrm>
                <a:off x="693818" y="730954"/>
                <a:ext cx="897971" cy="7138"/>
              </a:xfrm>
              <a:custGeom>
                <a:avLst/>
                <a:gdLst/>
                <a:ahLst/>
                <a:cxnLst/>
                <a:rect l="l" t="t" r="r" b="b"/>
                <a:pathLst>
                  <a:path w="11197" h="89" extrusionOk="0">
                    <a:moveTo>
                      <a:pt x="1" y="0"/>
                    </a:moveTo>
                    <a:lnTo>
                      <a:pt x="1" y="88"/>
                    </a:lnTo>
                    <a:lnTo>
                      <a:pt x="11196" y="88"/>
                    </a:lnTo>
                    <a:lnTo>
                      <a:pt x="111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4"/>
              <p:cNvSpPr/>
              <p:nvPr/>
            </p:nvSpPr>
            <p:spPr>
              <a:xfrm>
                <a:off x="693818" y="730954"/>
                <a:ext cx="897971" cy="7138"/>
              </a:xfrm>
              <a:custGeom>
                <a:avLst/>
                <a:gdLst/>
                <a:ahLst/>
                <a:cxnLst/>
                <a:rect l="l" t="t" r="r" b="b"/>
                <a:pathLst>
                  <a:path w="11197" h="89" fill="none" extrusionOk="0">
                    <a:moveTo>
                      <a:pt x="11196" y="0"/>
                    </a:moveTo>
                    <a:lnTo>
                      <a:pt x="1" y="0"/>
                    </a:lnTo>
                    <a:lnTo>
                      <a:pt x="1" y="88"/>
                    </a:lnTo>
                    <a:lnTo>
                      <a:pt x="11196" y="88"/>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7" name="Google Shape;3257;p64"/>
            <p:cNvGrpSpPr/>
            <p:nvPr/>
          </p:nvGrpSpPr>
          <p:grpSpPr>
            <a:xfrm>
              <a:off x="1168738" y="652375"/>
              <a:ext cx="245400" cy="245400"/>
              <a:chOff x="904875" y="1114425"/>
              <a:chExt cx="245400" cy="245400"/>
            </a:xfrm>
          </p:grpSpPr>
          <p:sp>
            <p:nvSpPr>
              <p:cNvPr id="3258" name="Google Shape;3258;p64"/>
              <p:cNvSpPr/>
              <p:nvPr/>
            </p:nvSpPr>
            <p:spPr>
              <a:xfrm>
                <a:off x="904875" y="1114425"/>
                <a:ext cx="245400" cy="245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4"/>
              <p:cNvSpPr/>
              <p:nvPr/>
            </p:nvSpPr>
            <p:spPr>
              <a:xfrm>
                <a:off x="981600" y="1196400"/>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60" name="Google Shape;3260;p64"/>
          <p:cNvSpPr/>
          <p:nvPr/>
        </p:nvSpPr>
        <p:spPr>
          <a:xfrm>
            <a:off x="686760" y="-403761"/>
            <a:ext cx="7138" cy="1371618"/>
          </a:xfrm>
          <a:custGeom>
            <a:avLst/>
            <a:gdLst/>
            <a:ahLst/>
            <a:cxnLst/>
            <a:rect l="l" t="t" r="r" b="b"/>
            <a:pathLst>
              <a:path w="89" h="17103" extrusionOk="0">
                <a:moveTo>
                  <a:pt x="1" y="0"/>
                </a:moveTo>
                <a:lnTo>
                  <a:pt x="1" y="17102"/>
                </a:lnTo>
                <a:lnTo>
                  <a:pt x="89" y="17102"/>
                </a:lnTo>
                <a:lnTo>
                  <a:pt x="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4"/>
          <p:cNvSpPr/>
          <p:nvPr/>
        </p:nvSpPr>
        <p:spPr>
          <a:xfrm>
            <a:off x="686760" y="-403761"/>
            <a:ext cx="7138" cy="1371618"/>
          </a:xfrm>
          <a:custGeom>
            <a:avLst/>
            <a:gdLst/>
            <a:ahLst/>
            <a:cxnLst/>
            <a:rect l="l" t="t" r="r" b="b"/>
            <a:pathLst>
              <a:path w="89" h="17103" fill="none" extrusionOk="0">
                <a:moveTo>
                  <a:pt x="1" y="0"/>
                </a:moveTo>
                <a:lnTo>
                  <a:pt x="1" y="17102"/>
                </a:lnTo>
                <a:lnTo>
                  <a:pt x="89" y="17102"/>
                </a:lnTo>
                <a:lnTo>
                  <a:pt x="8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859;p43">
            <a:extLst>
              <a:ext uri="{FF2B5EF4-FFF2-40B4-BE49-F238E27FC236}">
                <a16:creationId xmlns:a16="http://schemas.microsoft.com/office/drawing/2014/main" id="{BC2B4B32-CF67-20D3-AC74-C49C13ED04D8}"/>
              </a:ext>
            </a:extLst>
          </p:cNvPr>
          <p:cNvSpPr txBox="1">
            <a:spLocks noGrp="1"/>
          </p:cNvSpPr>
          <p:nvPr>
            <p:ph type="title"/>
          </p:nvPr>
        </p:nvSpPr>
        <p:spPr>
          <a:xfrm>
            <a:off x="1400100" y="445434"/>
            <a:ext cx="6343800" cy="572700"/>
          </a:xfrm>
          <a:prstGeom prst="rect">
            <a:avLst/>
          </a:prstGeom>
        </p:spPr>
        <p:txBody>
          <a:bodyPr spcFirstLastPara="1" wrap="square" lIns="91425" tIns="91425" rIns="91425" bIns="91425" anchor="ctr" anchorCtr="0">
            <a:noAutofit/>
          </a:bodyPr>
          <a:lstStyle/>
          <a:p>
            <a:pPr lvl="0" rtl="1"/>
            <a:r>
              <a:rPr lang="ar-SA" b="1" dirty="0">
                <a:solidFill>
                  <a:schemeClr val="accent1">
                    <a:lumMod val="75000"/>
                  </a:schemeClr>
                </a:solidFill>
                <a:cs typeface="+mn-cs"/>
              </a:rPr>
              <a:t>التكامل في الصناعة</a:t>
            </a:r>
            <a:endParaRPr lang="en-US" sz="2800" dirty="0">
              <a:solidFill>
                <a:schemeClr val="accent1">
                  <a:lumMod val="75000"/>
                </a:schemeClr>
              </a:solidFill>
              <a:cs typeface="+mn-cs"/>
            </a:endParaRPr>
          </a:p>
        </p:txBody>
      </p:sp>
      <p:sp>
        <p:nvSpPr>
          <p:cNvPr id="21" name="TextBox 20">
            <a:extLst>
              <a:ext uri="{FF2B5EF4-FFF2-40B4-BE49-F238E27FC236}">
                <a16:creationId xmlns:a16="http://schemas.microsoft.com/office/drawing/2014/main" id="{4605C6F0-A132-B59D-9E20-D5C248BF8AFF}"/>
              </a:ext>
            </a:extLst>
          </p:cNvPr>
          <p:cNvSpPr txBox="1"/>
          <p:nvPr/>
        </p:nvSpPr>
        <p:spPr>
          <a:xfrm>
            <a:off x="2271237" y="1005103"/>
            <a:ext cx="4610100" cy="307777"/>
          </a:xfrm>
          <a:prstGeom prst="rect">
            <a:avLst/>
          </a:prstGeom>
          <a:noFill/>
        </p:spPr>
        <p:txBody>
          <a:bodyPr wrap="square">
            <a:spAutoFit/>
          </a:bodyPr>
          <a:lstStyle/>
          <a:p>
            <a:pPr algn="ctr" rtl="1"/>
            <a:r>
              <a:rPr lang="ar-SA" dirty="0">
                <a:solidFill>
                  <a:schemeClr val="accent1">
                    <a:lumMod val="75000"/>
                  </a:schemeClr>
                </a:solidFill>
                <a:cs typeface="+mj-cs"/>
              </a:rPr>
              <a:t>أبرز الشركات الرائدة في تطبيق تقنيات النانو في تصنيع المعالجات</a:t>
            </a:r>
            <a:r>
              <a:rPr lang="en-US" dirty="0">
                <a:solidFill>
                  <a:schemeClr val="accent1">
                    <a:lumMod val="75000"/>
                  </a:schemeClr>
                </a:solidFill>
                <a:cs typeface="+mj-cs"/>
              </a:rPr>
              <a:t>:</a:t>
            </a:r>
            <a:endParaRPr lang="en-US" b="1" dirty="0">
              <a:solidFill>
                <a:schemeClr val="accent1">
                  <a:lumMod val="75000"/>
                </a:schemeClr>
              </a:solidFill>
              <a:cs typeface="+mj-cs"/>
            </a:endParaRPr>
          </a:p>
        </p:txBody>
      </p:sp>
      <p:grpSp>
        <p:nvGrpSpPr>
          <p:cNvPr id="3141" name="Group 3140">
            <a:extLst>
              <a:ext uri="{FF2B5EF4-FFF2-40B4-BE49-F238E27FC236}">
                <a16:creationId xmlns:a16="http://schemas.microsoft.com/office/drawing/2014/main" id="{CF4B8BB6-5148-11B3-2474-4D95ECDB9687}"/>
              </a:ext>
            </a:extLst>
          </p:cNvPr>
          <p:cNvGrpSpPr/>
          <p:nvPr/>
        </p:nvGrpSpPr>
        <p:grpSpPr>
          <a:xfrm>
            <a:off x="903462" y="1542868"/>
            <a:ext cx="7337075" cy="2468813"/>
            <a:chOff x="885399" y="1804903"/>
            <a:chExt cx="7337075" cy="2468813"/>
          </a:xfrm>
        </p:grpSpPr>
        <p:grpSp>
          <p:nvGrpSpPr>
            <p:cNvPr id="36" name="Group 35">
              <a:extLst>
                <a:ext uri="{FF2B5EF4-FFF2-40B4-BE49-F238E27FC236}">
                  <a16:creationId xmlns:a16="http://schemas.microsoft.com/office/drawing/2014/main" id="{CE38FD2D-A24E-C03C-1B84-911B0D27A22D}"/>
                </a:ext>
              </a:extLst>
            </p:cNvPr>
            <p:cNvGrpSpPr/>
            <p:nvPr/>
          </p:nvGrpSpPr>
          <p:grpSpPr>
            <a:xfrm>
              <a:off x="5540200" y="1804903"/>
              <a:ext cx="2682274" cy="2171264"/>
              <a:chOff x="5040635" y="1746356"/>
              <a:chExt cx="2682274" cy="2171264"/>
            </a:xfrm>
          </p:grpSpPr>
          <p:grpSp>
            <p:nvGrpSpPr>
              <p:cNvPr id="13" name="Group 12">
                <a:extLst>
                  <a:ext uri="{FF2B5EF4-FFF2-40B4-BE49-F238E27FC236}">
                    <a16:creationId xmlns:a16="http://schemas.microsoft.com/office/drawing/2014/main" id="{3543C4D2-7A1B-6233-8FE5-BCCA3BBB9B7E}"/>
                  </a:ext>
                </a:extLst>
              </p:cNvPr>
              <p:cNvGrpSpPr/>
              <p:nvPr/>
            </p:nvGrpSpPr>
            <p:grpSpPr>
              <a:xfrm>
                <a:off x="5846677" y="1746356"/>
                <a:ext cx="1070190" cy="1069955"/>
                <a:chOff x="5332601" y="885025"/>
                <a:chExt cx="2916902" cy="2916261"/>
              </a:xfrm>
            </p:grpSpPr>
            <p:sp>
              <p:nvSpPr>
                <p:cNvPr id="14" name="Google Shape;1768;p45">
                  <a:extLst>
                    <a:ext uri="{FF2B5EF4-FFF2-40B4-BE49-F238E27FC236}">
                      <a16:creationId xmlns:a16="http://schemas.microsoft.com/office/drawing/2014/main" id="{B5C0EB09-CB2E-9947-6020-EB805E4F3AC0}"/>
                    </a:ext>
                  </a:extLst>
                </p:cNvPr>
                <p:cNvSpPr/>
                <p:nvPr/>
              </p:nvSpPr>
              <p:spPr>
                <a:xfrm>
                  <a:off x="5332601" y="885025"/>
                  <a:ext cx="2916902" cy="2916261"/>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5" name="Google Shape;1769;p45">
                  <a:extLst>
                    <a:ext uri="{FF2B5EF4-FFF2-40B4-BE49-F238E27FC236}">
                      <a16:creationId xmlns:a16="http://schemas.microsoft.com/office/drawing/2014/main" id="{ECAA9DCB-3505-B8CC-2F23-BF59EFE1E08D}"/>
                    </a:ext>
                  </a:extLst>
                </p:cNvPr>
                <p:cNvGrpSpPr/>
                <p:nvPr/>
              </p:nvGrpSpPr>
              <p:grpSpPr>
                <a:xfrm>
                  <a:off x="5816247" y="1368413"/>
                  <a:ext cx="1949580" cy="1949580"/>
                  <a:chOff x="-413284" y="1196451"/>
                  <a:chExt cx="750300" cy="750300"/>
                </a:xfrm>
              </p:grpSpPr>
              <p:sp>
                <p:nvSpPr>
                  <p:cNvPr id="17" name="Google Shape;1770;p45">
                    <a:extLst>
                      <a:ext uri="{FF2B5EF4-FFF2-40B4-BE49-F238E27FC236}">
                        <a16:creationId xmlns:a16="http://schemas.microsoft.com/office/drawing/2014/main" id="{EA0AA08D-EA84-2FE4-9A77-0E8AD9FA18CF}"/>
                      </a:ext>
                    </a:extLst>
                  </p:cNvPr>
                  <p:cNvSpPr/>
                  <p:nvPr/>
                </p:nvSpPr>
                <p:spPr>
                  <a:xfrm>
                    <a:off x="-413284" y="1196451"/>
                    <a:ext cx="750300" cy="750300"/>
                  </a:xfrm>
                  <a:prstGeom prst="ellipse">
                    <a:avLst/>
                  </a:pr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71;p45">
                    <a:extLst>
                      <a:ext uri="{FF2B5EF4-FFF2-40B4-BE49-F238E27FC236}">
                        <a16:creationId xmlns:a16="http://schemas.microsoft.com/office/drawing/2014/main" id="{92F9F9AA-DE6F-4165-D7E5-125FDB8E02B1}"/>
                      </a:ext>
                    </a:extLst>
                  </p:cNvPr>
                  <p:cNvSpPr/>
                  <p:nvPr/>
                </p:nvSpPr>
                <p:spPr>
                  <a:xfrm rot="-355953">
                    <a:off x="-361859" y="1248054"/>
                    <a:ext cx="647267" cy="647267"/>
                  </a:xfrm>
                  <a:prstGeom prst="ellipse">
                    <a:avLst/>
                  </a:prstGeom>
                  <a:gradFill>
                    <a:gsLst>
                      <a:gs pos="0">
                        <a:srgbClr val="A4ABD7">
                          <a:alpha val="25490"/>
                        </a:srgbClr>
                      </a:gs>
                      <a:gs pos="100000">
                        <a:srgbClr val="150045">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 name="Google Shape;1774;p45">
                  <a:extLst>
                    <a:ext uri="{FF2B5EF4-FFF2-40B4-BE49-F238E27FC236}">
                      <a16:creationId xmlns:a16="http://schemas.microsoft.com/office/drawing/2014/main" id="{A5A41605-6007-DE24-C2A4-13B8134C8DF3}"/>
                    </a:ext>
                  </a:extLst>
                </p:cNvPr>
                <p:cNvPicPr preferRelativeResize="0"/>
                <p:nvPr/>
              </p:nvPicPr>
              <p:blipFill>
                <a:blip r:embed="rId5"/>
                <a:srcRect l="21875" r="21875"/>
                <a:stretch/>
              </p:blipFill>
              <p:spPr>
                <a:xfrm>
                  <a:off x="5960954" y="1513097"/>
                  <a:ext cx="1660202" cy="1660202"/>
                </a:xfrm>
                <a:prstGeom prst="ellipse">
                  <a:avLst/>
                </a:prstGeom>
                <a:noFill/>
                <a:ln>
                  <a:noFill/>
                </a:ln>
              </p:spPr>
            </p:pic>
          </p:grpSp>
          <p:sp>
            <p:nvSpPr>
              <p:cNvPr id="22" name="Google Shape;2975;p60">
                <a:extLst>
                  <a:ext uri="{FF2B5EF4-FFF2-40B4-BE49-F238E27FC236}">
                    <a16:creationId xmlns:a16="http://schemas.microsoft.com/office/drawing/2014/main" id="{60E68D0C-29DB-9EA5-96C2-0B0C1BFDB02A}"/>
                  </a:ext>
                </a:extLst>
              </p:cNvPr>
              <p:cNvSpPr txBox="1">
                <a:spLocks/>
              </p:cNvSpPr>
              <p:nvPr/>
            </p:nvSpPr>
            <p:spPr>
              <a:xfrm>
                <a:off x="5973927" y="2944613"/>
                <a:ext cx="907410" cy="40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9pPr>
              </a:lstStyle>
              <a:p>
                <a:pPr algn="r"/>
                <a:r>
                  <a:rPr lang="en-US" sz="2000" b="1" dirty="0">
                    <a:solidFill>
                      <a:schemeClr val="accent1">
                        <a:lumMod val="75000"/>
                      </a:schemeClr>
                    </a:solidFill>
                    <a:latin typeface="Raleway Black" pitchFamily="2" charset="0"/>
                    <a:ea typeface="Raleway"/>
                    <a:cs typeface="+mj-cs"/>
                    <a:sym typeface="Raleway"/>
                  </a:rPr>
                  <a:t>:Intel</a:t>
                </a:r>
              </a:p>
            </p:txBody>
          </p:sp>
          <p:sp>
            <p:nvSpPr>
              <p:cNvPr id="23" name="Google Shape;2976;p60">
                <a:extLst>
                  <a:ext uri="{FF2B5EF4-FFF2-40B4-BE49-F238E27FC236}">
                    <a16:creationId xmlns:a16="http://schemas.microsoft.com/office/drawing/2014/main" id="{EA524925-2797-EC9A-4F8D-CB7115945DC6}"/>
                  </a:ext>
                </a:extLst>
              </p:cNvPr>
              <p:cNvSpPr txBox="1">
                <a:spLocks/>
              </p:cNvSpPr>
              <p:nvPr/>
            </p:nvSpPr>
            <p:spPr>
              <a:xfrm>
                <a:off x="5040635" y="3435244"/>
                <a:ext cx="2682274" cy="4823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114300" lvl="0" indent="0" algn="ctr" rtl="1">
                  <a:buNone/>
                </a:pPr>
                <a:r>
                  <a:rPr lang="ar-SA" dirty="0">
                    <a:cs typeface="+mn-cs"/>
                  </a:rPr>
                  <a:t>عبر معالجات</a:t>
                </a:r>
                <a:r>
                  <a:rPr lang="en-US" dirty="0">
                    <a:cs typeface="+mn-cs"/>
                  </a:rPr>
                  <a:t> </a:t>
                </a:r>
                <a:r>
                  <a:rPr lang="en-US" dirty="0" err="1">
                    <a:cs typeface="+mn-cs"/>
                  </a:rPr>
                  <a:t>FinFET</a:t>
                </a:r>
                <a:r>
                  <a:rPr lang="en-US" dirty="0">
                    <a:cs typeface="+mn-cs"/>
                  </a:rPr>
                  <a:t> </a:t>
                </a:r>
              </a:p>
              <a:p>
                <a:pPr marL="114300" lvl="0" indent="0" algn="ctr" rtl="1">
                  <a:buNone/>
                </a:pPr>
                <a:r>
                  <a:rPr lang="ar-SA" dirty="0">
                    <a:cs typeface="+mn-cs"/>
                  </a:rPr>
                  <a:t>و</a:t>
                </a:r>
                <a:r>
                  <a:rPr lang="en-US" dirty="0" err="1">
                    <a:cs typeface="+mn-cs"/>
                  </a:rPr>
                  <a:t>RibbonFET</a:t>
                </a:r>
                <a:endParaRPr lang="en-US" dirty="0">
                  <a:cs typeface="+mn-cs"/>
                </a:endParaRPr>
              </a:p>
            </p:txBody>
          </p:sp>
        </p:grpSp>
        <p:grpSp>
          <p:nvGrpSpPr>
            <p:cNvPr id="37" name="Group 36">
              <a:extLst>
                <a:ext uri="{FF2B5EF4-FFF2-40B4-BE49-F238E27FC236}">
                  <a16:creationId xmlns:a16="http://schemas.microsoft.com/office/drawing/2014/main" id="{26A16562-2A10-8F77-A690-7EE0C26529DA}"/>
                </a:ext>
              </a:extLst>
            </p:cNvPr>
            <p:cNvGrpSpPr/>
            <p:nvPr/>
          </p:nvGrpSpPr>
          <p:grpSpPr>
            <a:xfrm>
              <a:off x="3298382" y="1820580"/>
              <a:ext cx="2547236" cy="2453136"/>
              <a:chOff x="5040635" y="1746356"/>
              <a:chExt cx="2547236" cy="2453136"/>
            </a:xfrm>
          </p:grpSpPr>
          <p:grpSp>
            <p:nvGrpSpPr>
              <p:cNvPr id="38" name="Group 37">
                <a:extLst>
                  <a:ext uri="{FF2B5EF4-FFF2-40B4-BE49-F238E27FC236}">
                    <a16:creationId xmlns:a16="http://schemas.microsoft.com/office/drawing/2014/main" id="{A5FB13FE-1EA2-FE4E-DCB4-0FC15C1123F5}"/>
                  </a:ext>
                </a:extLst>
              </p:cNvPr>
              <p:cNvGrpSpPr/>
              <p:nvPr/>
            </p:nvGrpSpPr>
            <p:grpSpPr>
              <a:xfrm>
                <a:off x="5846677" y="1746356"/>
                <a:ext cx="1070190" cy="1069955"/>
                <a:chOff x="5332601" y="885025"/>
                <a:chExt cx="2916902" cy="2916261"/>
              </a:xfrm>
            </p:grpSpPr>
            <p:sp>
              <p:nvSpPr>
                <p:cNvPr id="41" name="Google Shape;1768;p45">
                  <a:extLst>
                    <a:ext uri="{FF2B5EF4-FFF2-40B4-BE49-F238E27FC236}">
                      <a16:creationId xmlns:a16="http://schemas.microsoft.com/office/drawing/2014/main" id="{CF26E184-A7EC-1CEF-64BC-DA38DE0B715F}"/>
                    </a:ext>
                  </a:extLst>
                </p:cNvPr>
                <p:cNvSpPr/>
                <p:nvPr/>
              </p:nvSpPr>
              <p:spPr>
                <a:xfrm>
                  <a:off x="5332601" y="885025"/>
                  <a:ext cx="2916902" cy="2916261"/>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2" name="Google Shape;1769;p45">
                  <a:extLst>
                    <a:ext uri="{FF2B5EF4-FFF2-40B4-BE49-F238E27FC236}">
                      <a16:creationId xmlns:a16="http://schemas.microsoft.com/office/drawing/2014/main" id="{D5D549C7-4931-6DD4-39A3-CF1EBF76AEE1}"/>
                    </a:ext>
                  </a:extLst>
                </p:cNvPr>
                <p:cNvGrpSpPr/>
                <p:nvPr/>
              </p:nvGrpSpPr>
              <p:grpSpPr>
                <a:xfrm>
                  <a:off x="5816247" y="1368413"/>
                  <a:ext cx="1949580" cy="1949580"/>
                  <a:chOff x="-413284" y="1196451"/>
                  <a:chExt cx="750300" cy="750300"/>
                </a:xfrm>
              </p:grpSpPr>
              <p:sp>
                <p:nvSpPr>
                  <p:cNvPr id="44" name="Google Shape;1770;p45">
                    <a:extLst>
                      <a:ext uri="{FF2B5EF4-FFF2-40B4-BE49-F238E27FC236}">
                        <a16:creationId xmlns:a16="http://schemas.microsoft.com/office/drawing/2014/main" id="{17C24336-F165-06D1-B520-73D93CB20B58}"/>
                      </a:ext>
                    </a:extLst>
                  </p:cNvPr>
                  <p:cNvSpPr/>
                  <p:nvPr/>
                </p:nvSpPr>
                <p:spPr>
                  <a:xfrm>
                    <a:off x="-413284" y="1196451"/>
                    <a:ext cx="750300" cy="750300"/>
                  </a:xfrm>
                  <a:prstGeom prst="ellipse">
                    <a:avLst/>
                  </a:pr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71;p45">
                    <a:extLst>
                      <a:ext uri="{FF2B5EF4-FFF2-40B4-BE49-F238E27FC236}">
                        <a16:creationId xmlns:a16="http://schemas.microsoft.com/office/drawing/2014/main" id="{60234EE7-3806-BA8F-FDE7-0B19C17ED0B7}"/>
                      </a:ext>
                    </a:extLst>
                  </p:cNvPr>
                  <p:cNvSpPr/>
                  <p:nvPr/>
                </p:nvSpPr>
                <p:spPr>
                  <a:xfrm rot="-355953">
                    <a:off x="-361859" y="1248054"/>
                    <a:ext cx="647267" cy="647267"/>
                  </a:xfrm>
                  <a:prstGeom prst="ellipse">
                    <a:avLst/>
                  </a:prstGeom>
                  <a:gradFill>
                    <a:gsLst>
                      <a:gs pos="0">
                        <a:srgbClr val="A4ABD7">
                          <a:alpha val="25490"/>
                        </a:srgbClr>
                      </a:gs>
                      <a:gs pos="100000">
                        <a:srgbClr val="150045">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3" name="Google Shape;1774;p45">
                  <a:extLst>
                    <a:ext uri="{FF2B5EF4-FFF2-40B4-BE49-F238E27FC236}">
                      <a16:creationId xmlns:a16="http://schemas.microsoft.com/office/drawing/2014/main" id="{A8470639-C20F-0E19-5C8E-C1123D3C26FA}"/>
                    </a:ext>
                  </a:extLst>
                </p:cNvPr>
                <p:cNvPicPr preferRelativeResize="0"/>
                <p:nvPr/>
              </p:nvPicPr>
              <p:blipFill>
                <a:blip r:embed="rId6"/>
                <a:srcRect l="26119" r="26119"/>
                <a:stretch/>
              </p:blipFill>
              <p:spPr>
                <a:xfrm>
                  <a:off x="5960954" y="1513097"/>
                  <a:ext cx="1660202" cy="1660202"/>
                </a:xfrm>
                <a:prstGeom prst="ellipse">
                  <a:avLst/>
                </a:prstGeom>
                <a:noFill/>
                <a:ln>
                  <a:noFill/>
                </a:ln>
              </p:spPr>
            </p:pic>
          </p:grpSp>
          <p:sp>
            <p:nvSpPr>
              <p:cNvPr id="39" name="Google Shape;2975;p60">
                <a:extLst>
                  <a:ext uri="{FF2B5EF4-FFF2-40B4-BE49-F238E27FC236}">
                    <a16:creationId xmlns:a16="http://schemas.microsoft.com/office/drawing/2014/main" id="{3642D472-1453-39D3-4B2E-F3022426B84A}"/>
                  </a:ext>
                </a:extLst>
              </p:cNvPr>
              <p:cNvSpPr txBox="1">
                <a:spLocks/>
              </p:cNvSpPr>
              <p:nvPr/>
            </p:nvSpPr>
            <p:spPr>
              <a:xfrm>
                <a:off x="5040635" y="3028464"/>
                <a:ext cx="2547236" cy="26725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9pPr>
              </a:lstStyle>
              <a:p>
                <a:pPr algn="ctr"/>
                <a:r>
                  <a:rPr lang="en-US" sz="2000" b="1" dirty="0">
                    <a:solidFill>
                      <a:schemeClr val="accent1">
                        <a:lumMod val="75000"/>
                      </a:schemeClr>
                    </a:solidFill>
                  </a:rPr>
                  <a:t>TSMC &amp;</a:t>
                </a:r>
                <a:r>
                  <a:rPr lang="en-US" sz="2000" dirty="0">
                    <a:solidFill>
                      <a:schemeClr val="accent1">
                        <a:lumMod val="75000"/>
                      </a:schemeClr>
                    </a:solidFill>
                  </a:rPr>
                  <a:t> </a:t>
                </a:r>
                <a:r>
                  <a:rPr lang="en-US" sz="2000" b="1" dirty="0">
                    <a:solidFill>
                      <a:schemeClr val="accent1">
                        <a:lumMod val="75000"/>
                      </a:schemeClr>
                    </a:solidFill>
                  </a:rPr>
                  <a:t>Samsung</a:t>
                </a:r>
                <a:endParaRPr lang="en-US" sz="2000" b="1" dirty="0">
                  <a:solidFill>
                    <a:schemeClr val="accent1">
                      <a:lumMod val="75000"/>
                    </a:schemeClr>
                  </a:solidFill>
                  <a:latin typeface="Raleway"/>
                  <a:ea typeface="Raleway"/>
                  <a:cs typeface="+mj-cs"/>
                  <a:sym typeface="Raleway"/>
                </a:endParaRPr>
              </a:p>
            </p:txBody>
          </p:sp>
          <p:sp>
            <p:nvSpPr>
              <p:cNvPr id="40" name="Google Shape;2976;p60">
                <a:extLst>
                  <a:ext uri="{FF2B5EF4-FFF2-40B4-BE49-F238E27FC236}">
                    <a16:creationId xmlns:a16="http://schemas.microsoft.com/office/drawing/2014/main" id="{204DDA51-918E-D4F6-A3F4-FB62D5A736B9}"/>
                  </a:ext>
                </a:extLst>
              </p:cNvPr>
              <p:cNvSpPr txBox="1">
                <a:spLocks/>
              </p:cNvSpPr>
              <p:nvPr/>
            </p:nvSpPr>
            <p:spPr>
              <a:xfrm>
                <a:off x="5319320" y="3450974"/>
                <a:ext cx="1989865" cy="74851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114300" lvl="0" indent="0" algn="ctr" rtl="1">
                  <a:buNone/>
                </a:pPr>
                <a:r>
                  <a:rPr lang="ar-SA" dirty="0">
                    <a:cs typeface="+mn-cs"/>
                  </a:rPr>
                  <a:t>في تقنيات 3 نانومتر وما دون</a:t>
                </a:r>
                <a:endParaRPr lang="en-US" dirty="0">
                  <a:cs typeface="+mn-cs"/>
                </a:endParaRPr>
              </a:p>
              <a:p>
                <a:pPr marL="114300" indent="0" algn="ctr" rtl="1">
                  <a:buNone/>
                </a:pPr>
                <a:endParaRPr lang="en-US" sz="1400" dirty="0">
                  <a:cs typeface="+mn-cs"/>
                </a:endParaRPr>
              </a:p>
            </p:txBody>
          </p:sp>
        </p:grpSp>
        <p:grpSp>
          <p:nvGrpSpPr>
            <p:cNvPr id="46" name="Group 45">
              <a:extLst>
                <a:ext uri="{FF2B5EF4-FFF2-40B4-BE49-F238E27FC236}">
                  <a16:creationId xmlns:a16="http://schemas.microsoft.com/office/drawing/2014/main" id="{9C07958C-2621-26BE-CB3B-54B86E1EB592}"/>
                </a:ext>
              </a:extLst>
            </p:cNvPr>
            <p:cNvGrpSpPr/>
            <p:nvPr/>
          </p:nvGrpSpPr>
          <p:grpSpPr>
            <a:xfrm>
              <a:off x="885399" y="1820580"/>
              <a:ext cx="2682274" cy="2171264"/>
              <a:chOff x="5040635" y="1746356"/>
              <a:chExt cx="2682274" cy="2171264"/>
            </a:xfrm>
          </p:grpSpPr>
          <p:grpSp>
            <p:nvGrpSpPr>
              <p:cNvPr id="47" name="Group 46">
                <a:extLst>
                  <a:ext uri="{FF2B5EF4-FFF2-40B4-BE49-F238E27FC236}">
                    <a16:creationId xmlns:a16="http://schemas.microsoft.com/office/drawing/2014/main" id="{03C0A864-38D8-F849-1A21-01F2E7C83232}"/>
                  </a:ext>
                </a:extLst>
              </p:cNvPr>
              <p:cNvGrpSpPr/>
              <p:nvPr/>
            </p:nvGrpSpPr>
            <p:grpSpPr>
              <a:xfrm>
                <a:off x="5846677" y="1746356"/>
                <a:ext cx="1070190" cy="1069955"/>
                <a:chOff x="5332601" y="885025"/>
                <a:chExt cx="2916902" cy="2916261"/>
              </a:xfrm>
            </p:grpSpPr>
            <p:sp>
              <p:nvSpPr>
                <p:cNvPr id="50" name="Google Shape;1768;p45">
                  <a:extLst>
                    <a:ext uri="{FF2B5EF4-FFF2-40B4-BE49-F238E27FC236}">
                      <a16:creationId xmlns:a16="http://schemas.microsoft.com/office/drawing/2014/main" id="{DF401887-5EDD-3E29-7232-1F6612B6A7A3}"/>
                    </a:ext>
                  </a:extLst>
                </p:cNvPr>
                <p:cNvSpPr/>
                <p:nvPr/>
              </p:nvSpPr>
              <p:spPr>
                <a:xfrm>
                  <a:off x="5332601" y="885025"/>
                  <a:ext cx="2916902" cy="2916261"/>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1" name="Google Shape;1769;p45">
                  <a:extLst>
                    <a:ext uri="{FF2B5EF4-FFF2-40B4-BE49-F238E27FC236}">
                      <a16:creationId xmlns:a16="http://schemas.microsoft.com/office/drawing/2014/main" id="{EED11C4E-1EE2-0827-7B3B-E57FAEE4D43C}"/>
                    </a:ext>
                  </a:extLst>
                </p:cNvPr>
                <p:cNvGrpSpPr/>
                <p:nvPr/>
              </p:nvGrpSpPr>
              <p:grpSpPr>
                <a:xfrm>
                  <a:off x="5816247" y="1368413"/>
                  <a:ext cx="1949580" cy="1949580"/>
                  <a:chOff x="-413284" y="1196451"/>
                  <a:chExt cx="750300" cy="750300"/>
                </a:xfrm>
              </p:grpSpPr>
              <p:sp>
                <p:nvSpPr>
                  <p:cNvPr id="53" name="Google Shape;1770;p45">
                    <a:extLst>
                      <a:ext uri="{FF2B5EF4-FFF2-40B4-BE49-F238E27FC236}">
                        <a16:creationId xmlns:a16="http://schemas.microsoft.com/office/drawing/2014/main" id="{91E4F88C-2F74-09AE-94DD-307798B367DF}"/>
                      </a:ext>
                    </a:extLst>
                  </p:cNvPr>
                  <p:cNvSpPr/>
                  <p:nvPr/>
                </p:nvSpPr>
                <p:spPr>
                  <a:xfrm>
                    <a:off x="-413284" y="1196451"/>
                    <a:ext cx="750300" cy="750300"/>
                  </a:xfrm>
                  <a:prstGeom prst="ellipse">
                    <a:avLst/>
                  </a:pr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771;p45">
                    <a:extLst>
                      <a:ext uri="{FF2B5EF4-FFF2-40B4-BE49-F238E27FC236}">
                        <a16:creationId xmlns:a16="http://schemas.microsoft.com/office/drawing/2014/main" id="{A154CD3A-D5C2-C89B-9DAE-226AEA37F1D7}"/>
                      </a:ext>
                    </a:extLst>
                  </p:cNvPr>
                  <p:cNvSpPr/>
                  <p:nvPr/>
                </p:nvSpPr>
                <p:spPr>
                  <a:xfrm rot="-355953">
                    <a:off x="-361859" y="1248054"/>
                    <a:ext cx="647267" cy="647267"/>
                  </a:xfrm>
                  <a:prstGeom prst="ellipse">
                    <a:avLst/>
                  </a:prstGeom>
                  <a:gradFill>
                    <a:gsLst>
                      <a:gs pos="0">
                        <a:srgbClr val="A4ABD7">
                          <a:alpha val="25490"/>
                        </a:srgbClr>
                      </a:gs>
                      <a:gs pos="100000">
                        <a:srgbClr val="150045">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 name="Google Shape;1774;p45">
                  <a:extLst>
                    <a:ext uri="{FF2B5EF4-FFF2-40B4-BE49-F238E27FC236}">
                      <a16:creationId xmlns:a16="http://schemas.microsoft.com/office/drawing/2014/main" id="{17EF3092-2E3A-70F0-DB03-5A8841E4EC19}"/>
                    </a:ext>
                  </a:extLst>
                </p:cNvPr>
                <p:cNvPicPr preferRelativeResize="0"/>
                <p:nvPr/>
              </p:nvPicPr>
              <p:blipFill>
                <a:blip r:embed="rId7"/>
                <a:srcRect l="14193" r="14193"/>
                <a:stretch/>
              </p:blipFill>
              <p:spPr>
                <a:xfrm>
                  <a:off x="5960954" y="1513097"/>
                  <a:ext cx="1660202" cy="1660202"/>
                </a:xfrm>
                <a:prstGeom prst="ellipse">
                  <a:avLst/>
                </a:prstGeom>
                <a:noFill/>
                <a:ln>
                  <a:noFill/>
                </a:ln>
              </p:spPr>
            </p:pic>
          </p:grpSp>
          <p:sp>
            <p:nvSpPr>
              <p:cNvPr id="48" name="Google Shape;2975;p60">
                <a:extLst>
                  <a:ext uri="{FF2B5EF4-FFF2-40B4-BE49-F238E27FC236}">
                    <a16:creationId xmlns:a16="http://schemas.microsoft.com/office/drawing/2014/main" id="{2216115B-58A3-9FF7-EF4C-11801F5F1E2A}"/>
                  </a:ext>
                </a:extLst>
              </p:cNvPr>
              <p:cNvSpPr txBox="1">
                <a:spLocks/>
              </p:cNvSpPr>
              <p:nvPr/>
            </p:nvSpPr>
            <p:spPr>
              <a:xfrm>
                <a:off x="5973927" y="2944613"/>
                <a:ext cx="815690" cy="40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9pPr>
              </a:lstStyle>
              <a:p>
                <a:pPr algn="ctr"/>
                <a:r>
                  <a:rPr lang="en-US" sz="2000" b="1" dirty="0">
                    <a:solidFill>
                      <a:schemeClr val="accent1">
                        <a:lumMod val="75000"/>
                      </a:schemeClr>
                    </a:solidFill>
                    <a:latin typeface="Raleway Black" pitchFamily="2" charset="0"/>
                    <a:ea typeface="Raleway"/>
                    <a:cs typeface="+mj-cs"/>
                    <a:sym typeface="Raleway"/>
                  </a:rPr>
                  <a:t>:IBM</a:t>
                </a:r>
              </a:p>
            </p:txBody>
          </p:sp>
          <p:sp>
            <p:nvSpPr>
              <p:cNvPr id="49" name="Google Shape;2976;p60">
                <a:extLst>
                  <a:ext uri="{FF2B5EF4-FFF2-40B4-BE49-F238E27FC236}">
                    <a16:creationId xmlns:a16="http://schemas.microsoft.com/office/drawing/2014/main" id="{0B23D88E-D995-D86E-78FC-72934DA6F72E}"/>
                  </a:ext>
                </a:extLst>
              </p:cNvPr>
              <p:cNvSpPr txBox="1">
                <a:spLocks/>
              </p:cNvSpPr>
              <p:nvPr/>
            </p:nvSpPr>
            <p:spPr>
              <a:xfrm>
                <a:off x="5040635" y="3435244"/>
                <a:ext cx="2682274" cy="4823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114300" lvl="0" indent="0" algn="ctr" rtl="1">
                  <a:buNone/>
                </a:pPr>
                <a:r>
                  <a:rPr lang="ar-SA" dirty="0">
                    <a:cs typeface="+mj-cs"/>
                  </a:rPr>
                  <a:t>أول شريحة 2 نانومتر تجريبية باستخدام تقنيات نانوية</a:t>
                </a:r>
                <a:endParaRPr lang="en-US" dirty="0">
                  <a:cs typeface="+mj-cs"/>
                </a:endParaRPr>
              </a:p>
            </p:txBody>
          </p:sp>
        </p:grpSp>
      </p:grpSp>
      <p:grpSp>
        <p:nvGrpSpPr>
          <p:cNvPr id="56" name="Google Shape;1842;p50">
            <a:extLst>
              <a:ext uri="{FF2B5EF4-FFF2-40B4-BE49-F238E27FC236}">
                <a16:creationId xmlns:a16="http://schemas.microsoft.com/office/drawing/2014/main" id="{216A01DF-E15F-8683-ACC5-BB2C94CFB7FD}"/>
              </a:ext>
            </a:extLst>
          </p:cNvPr>
          <p:cNvGrpSpPr/>
          <p:nvPr/>
        </p:nvGrpSpPr>
        <p:grpSpPr>
          <a:xfrm>
            <a:off x="898951" y="4021023"/>
            <a:ext cx="524976" cy="655438"/>
            <a:chOff x="792960" y="3993954"/>
            <a:chExt cx="524976" cy="655438"/>
          </a:xfrm>
        </p:grpSpPr>
        <p:grpSp>
          <p:nvGrpSpPr>
            <p:cNvPr id="57" name="Google Shape;1843;p50">
              <a:extLst>
                <a:ext uri="{FF2B5EF4-FFF2-40B4-BE49-F238E27FC236}">
                  <a16:creationId xmlns:a16="http://schemas.microsoft.com/office/drawing/2014/main" id="{95BE4C34-CB44-39C3-702F-B8669325E103}"/>
                </a:ext>
              </a:extLst>
            </p:cNvPr>
            <p:cNvGrpSpPr/>
            <p:nvPr/>
          </p:nvGrpSpPr>
          <p:grpSpPr>
            <a:xfrm>
              <a:off x="792960" y="4071942"/>
              <a:ext cx="444014" cy="577450"/>
              <a:chOff x="2255047" y="690567"/>
              <a:chExt cx="444014" cy="577450"/>
            </a:xfrm>
          </p:grpSpPr>
          <p:sp>
            <p:nvSpPr>
              <p:cNvPr id="3136" name="Google Shape;1844;p50">
                <a:extLst>
                  <a:ext uri="{FF2B5EF4-FFF2-40B4-BE49-F238E27FC236}">
                    <a16:creationId xmlns:a16="http://schemas.microsoft.com/office/drawing/2014/main" id="{9CD55451-B871-D39D-B8C8-4732C6E8C7FE}"/>
                  </a:ext>
                </a:extLst>
              </p:cNvPr>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1845;p50">
                <a:extLst>
                  <a:ext uri="{FF2B5EF4-FFF2-40B4-BE49-F238E27FC236}">
                    <a16:creationId xmlns:a16="http://schemas.microsoft.com/office/drawing/2014/main" id="{26FEBD26-96CF-93C0-4F57-E5A231170026}"/>
                  </a:ext>
                </a:extLst>
              </p:cNvPr>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38" name="Google Shape;1846;p50">
                <a:extLst>
                  <a:ext uri="{FF2B5EF4-FFF2-40B4-BE49-F238E27FC236}">
                    <a16:creationId xmlns:a16="http://schemas.microsoft.com/office/drawing/2014/main" id="{E4B5BAE0-D4A8-4D76-DD2D-9305E62C7B49}"/>
                  </a:ext>
                </a:extLst>
              </p:cNvPr>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3139" name="Google Shape;1847;p50">
                <a:extLst>
                  <a:ext uri="{FF2B5EF4-FFF2-40B4-BE49-F238E27FC236}">
                    <a16:creationId xmlns:a16="http://schemas.microsoft.com/office/drawing/2014/main" id="{A5E63BFE-4791-40AE-5644-FEC41F2370F9}"/>
                  </a:ext>
                </a:extLst>
              </p:cNvPr>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3140" name="Google Shape;1848;p50">
                <a:extLst>
                  <a:ext uri="{FF2B5EF4-FFF2-40B4-BE49-F238E27FC236}">
                    <a16:creationId xmlns:a16="http://schemas.microsoft.com/office/drawing/2014/main" id="{7C5850C4-3D18-2E20-0009-401559358BD1}"/>
                  </a:ext>
                </a:extLst>
              </p:cNvPr>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58" name="Google Shape;1849;p50">
              <a:extLst>
                <a:ext uri="{FF2B5EF4-FFF2-40B4-BE49-F238E27FC236}">
                  <a16:creationId xmlns:a16="http://schemas.microsoft.com/office/drawing/2014/main" id="{5172E2A8-9C72-033C-D62C-0BFD717DE3DD}"/>
                </a:ext>
              </a:extLst>
            </p:cNvPr>
            <p:cNvGrpSpPr/>
            <p:nvPr/>
          </p:nvGrpSpPr>
          <p:grpSpPr>
            <a:xfrm>
              <a:off x="873922" y="3993954"/>
              <a:ext cx="444014" cy="577450"/>
              <a:chOff x="873922" y="3993954"/>
              <a:chExt cx="444014" cy="577450"/>
            </a:xfrm>
          </p:grpSpPr>
          <p:sp>
            <p:nvSpPr>
              <p:cNvPr id="59" name="Google Shape;1850;p50">
                <a:extLst>
                  <a:ext uri="{FF2B5EF4-FFF2-40B4-BE49-F238E27FC236}">
                    <a16:creationId xmlns:a16="http://schemas.microsoft.com/office/drawing/2014/main" id="{3521716E-E515-0F29-5611-0BB27F15EE9D}"/>
                  </a:ext>
                </a:extLst>
              </p:cNvPr>
              <p:cNvSpPr/>
              <p:nvPr/>
            </p:nvSpPr>
            <p:spPr>
              <a:xfrm>
                <a:off x="873922" y="3993954"/>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851;p50">
                <a:extLst>
                  <a:ext uri="{FF2B5EF4-FFF2-40B4-BE49-F238E27FC236}">
                    <a16:creationId xmlns:a16="http://schemas.microsoft.com/office/drawing/2014/main" id="{7000DEE1-CA35-6567-0EB9-4C7ABDA7324B}"/>
                  </a:ext>
                </a:extLst>
              </p:cNvPr>
              <p:cNvSpPr/>
              <p:nvPr/>
            </p:nvSpPr>
            <p:spPr>
              <a:xfrm>
                <a:off x="1207505" y="3993954"/>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accen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1852;p50">
                <a:extLst>
                  <a:ext uri="{FF2B5EF4-FFF2-40B4-BE49-F238E27FC236}">
                    <a16:creationId xmlns:a16="http://schemas.microsoft.com/office/drawing/2014/main" id="{152E2C83-03D4-5E0F-FCCA-070E16CBF522}"/>
                  </a:ext>
                </a:extLst>
              </p:cNvPr>
              <p:cNvCxnSpPr/>
              <p:nvPr/>
            </p:nvCxnSpPr>
            <p:spPr>
              <a:xfrm>
                <a:off x="939338" y="4227863"/>
                <a:ext cx="313200" cy="0"/>
              </a:xfrm>
              <a:prstGeom prst="straightConnector1">
                <a:avLst/>
              </a:prstGeom>
              <a:noFill/>
              <a:ln w="9525" cap="flat" cmpd="sng">
                <a:solidFill>
                  <a:schemeClr val="dk1"/>
                </a:solidFill>
                <a:prstDash val="solid"/>
                <a:round/>
                <a:headEnd type="none" w="med" len="med"/>
                <a:tailEnd type="none" w="med" len="med"/>
              </a:ln>
            </p:spPr>
          </p:cxnSp>
          <p:cxnSp>
            <p:nvCxnSpPr>
              <p:cNvPr id="62" name="Google Shape;1853;p50">
                <a:extLst>
                  <a:ext uri="{FF2B5EF4-FFF2-40B4-BE49-F238E27FC236}">
                    <a16:creationId xmlns:a16="http://schemas.microsoft.com/office/drawing/2014/main" id="{21D49267-37A8-09AC-519D-CEEDD73797B5}"/>
                  </a:ext>
                </a:extLst>
              </p:cNvPr>
              <p:cNvCxnSpPr/>
              <p:nvPr/>
            </p:nvCxnSpPr>
            <p:spPr>
              <a:xfrm>
                <a:off x="939338" y="4282688"/>
                <a:ext cx="313200" cy="0"/>
              </a:xfrm>
              <a:prstGeom prst="straightConnector1">
                <a:avLst/>
              </a:prstGeom>
              <a:noFill/>
              <a:ln w="9525" cap="flat" cmpd="sng">
                <a:solidFill>
                  <a:schemeClr val="dk1"/>
                </a:solidFill>
                <a:prstDash val="solid"/>
                <a:round/>
                <a:headEnd type="none" w="med" len="med"/>
                <a:tailEnd type="none" w="med" len="med"/>
              </a:ln>
            </p:spPr>
          </p:cxnSp>
          <p:cxnSp>
            <p:nvCxnSpPr>
              <p:cNvPr id="63" name="Google Shape;1854;p50">
                <a:extLst>
                  <a:ext uri="{FF2B5EF4-FFF2-40B4-BE49-F238E27FC236}">
                    <a16:creationId xmlns:a16="http://schemas.microsoft.com/office/drawing/2014/main" id="{07342C3B-72F4-299F-90A6-E4236FE6331E}"/>
                  </a:ext>
                </a:extLst>
              </p:cNvPr>
              <p:cNvCxnSpPr/>
              <p:nvPr/>
            </p:nvCxnSpPr>
            <p:spPr>
              <a:xfrm>
                <a:off x="939338" y="4334938"/>
                <a:ext cx="313200" cy="0"/>
              </a:xfrm>
              <a:prstGeom prst="straightConnector1">
                <a:avLst/>
              </a:prstGeom>
              <a:noFill/>
              <a:ln w="9525" cap="flat" cmpd="sng">
                <a:solidFill>
                  <a:schemeClr val="dk1"/>
                </a:solidFill>
                <a:prstDash val="solid"/>
                <a:round/>
                <a:headEnd type="none" w="med" len="med"/>
                <a:tailEnd type="none" w="med" len="med"/>
              </a:ln>
            </p:spPr>
          </p:cxnSp>
        </p:grpSp>
      </p:grpSp>
      <p:sp>
        <p:nvSpPr>
          <p:cNvPr id="2" name="Slide Number Placeholder 6">
            <a:extLst>
              <a:ext uri="{FF2B5EF4-FFF2-40B4-BE49-F238E27FC236}">
                <a16:creationId xmlns:a16="http://schemas.microsoft.com/office/drawing/2014/main" id="{7331BA4F-2264-BF11-464D-F770F871CADC}"/>
              </a:ext>
            </a:extLst>
          </p:cNvPr>
          <p:cNvSpPr txBox="1">
            <a:spLocks/>
          </p:cNvSpPr>
          <p:nvPr/>
        </p:nvSpPr>
        <p:spPr>
          <a:xfrm>
            <a:off x="3316514" y="486666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9F6A3C25-738D-4996-B34E-84AF88928DA9}" type="slidenum">
              <a:rPr lang="en-US" smtClean="0"/>
              <a:pPr algn="ctr"/>
              <a:t>20</a:t>
            </a:fld>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Cutout/>
                    </a14:imgEffect>
                  </a14:imgLayer>
                </a14:imgProps>
              </a:ext>
            </a:extLst>
          </a:blip>
          <a:tile tx="0" ty="0" sx="100000" sy="100000" flip="none" algn="tl"/>
        </a:blipFill>
        <a:effectLst/>
      </p:bgPr>
    </p:bg>
    <p:spTree>
      <p:nvGrpSpPr>
        <p:cNvPr id="1" name="Shape 3191">
          <a:extLst>
            <a:ext uri="{FF2B5EF4-FFF2-40B4-BE49-F238E27FC236}">
              <a16:creationId xmlns:a16="http://schemas.microsoft.com/office/drawing/2014/main" id="{D0204615-0687-879B-9BE3-FE6640DD2F02}"/>
            </a:ext>
          </a:extLst>
        </p:cNvPr>
        <p:cNvGrpSpPr/>
        <p:nvPr/>
      </p:nvGrpSpPr>
      <p:grpSpPr>
        <a:xfrm>
          <a:off x="0" y="0"/>
          <a:ext cx="0" cy="0"/>
          <a:chOff x="0" y="0"/>
          <a:chExt cx="0" cy="0"/>
        </a:xfrm>
      </p:grpSpPr>
      <p:grpSp>
        <p:nvGrpSpPr>
          <p:cNvPr id="3238" name="Google Shape;3238;p64">
            <a:extLst>
              <a:ext uri="{FF2B5EF4-FFF2-40B4-BE49-F238E27FC236}">
                <a16:creationId xmlns:a16="http://schemas.microsoft.com/office/drawing/2014/main" id="{ADF814A2-1860-A86B-A142-0E8D9C63014F}"/>
              </a:ext>
            </a:extLst>
          </p:cNvPr>
          <p:cNvGrpSpPr/>
          <p:nvPr/>
        </p:nvGrpSpPr>
        <p:grpSpPr>
          <a:xfrm>
            <a:off x="686760" y="-407289"/>
            <a:ext cx="915615" cy="1375147"/>
            <a:chOff x="686760" y="-407289"/>
            <a:chExt cx="915615" cy="1375147"/>
          </a:xfrm>
        </p:grpSpPr>
        <p:grpSp>
          <p:nvGrpSpPr>
            <p:cNvPr id="3239" name="Google Shape;3239;p64">
              <a:extLst>
                <a:ext uri="{FF2B5EF4-FFF2-40B4-BE49-F238E27FC236}">
                  <a16:creationId xmlns:a16="http://schemas.microsoft.com/office/drawing/2014/main" id="{0F8801A6-2BBB-123A-18B8-1E82F7F567AC}"/>
                </a:ext>
              </a:extLst>
            </p:cNvPr>
            <p:cNvGrpSpPr/>
            <p:nvPr/>
          </p:nvGrpSpPr>
          <p:grpSpPr>
            <a:xfrm>
              <a:off x="686760" y="-407289"/>
              <a:ext cx="915615" cy="1375147"/>
              <a:chOff x="686760" y="-407289"/>
              <a:chExt cx="915615" cy="1375147"/>
            </a:xfrm>
          </p:grpSpPr>
          <p:sp>
            <p:nvSpPr>
              <p:cNvPr id="3240" name="Google Shape;3240;p64">
                <a:extLst>
                  <a:ext uri="{FF2B5EF4-FFF2-40B4-BE49-F238E27FC236}">
                    <a16:creationId xmlns:a16="http://schemas.microsoft.com/office/drawing/2014/main" id="{6FE0134A-2100-26A8-CBA7-361AC5BF2F4C}"/>
                  </a:ext>
                </a:extLst>
              </p:cNvPr>
              <p:cNvSpPr/>
              <p:nvPr/>
            </p:nvSpPr>
            <p:spPr>
              <a:xfrm>
                <a:off x="686760" y="-407289"/>
                <a:ext cx="915615" cy="1371618"/>
              </a:xfrm>
              <a:custGeom>
                <a:avLst/>
                <a:gdLst/>
                <a:ahLst/>
                <a:cxnLst/>
                <a:rect l="l" t="t" r="r" b="b"/>
                <a:pathLst>
                  <a:path w="11417" h="17103" extrusionOk="0">
                    <a:moveTo>
                      <a:pt x="11328" y="88"/>
                    </a:moveTo>
                    <a:lnTo>
                      <a:pt x="11328" y="17014"/>
                    </a:lnTo>
                    <a:lnTo>
                      <a:pt x="89" y="17014"/>
                    </a:lnTo>
                    <a:lnTo>
                      <a:pt x="89" y="88"/>
                    </a:lnTo>
                    <a:close/>
                    <a:moveTo>
                      <a:pt x="1" y="0"/>
                    </a:moveTo>
                    <a:lnTo>
                      <a:pt x="1" y="17102"/>
                    </a:lnTo>
                    <a:lnTo>
                      <a:pt x="11416" y="17102"/>
                    </a:lnTo>
                    <a:lnTo>
                      <a:pt x="11416" y="17058"/>
                    </a:lnTo>
                    <a:lnTo>
                      <a:pt x="114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4">
                <a:extLst>
                  <a:ext uri="{FF2B5EF4-FFF2-40B4-BE49-F238E27FC236}">
                    <a16:creationId xmlns:a16="http://schemas.microsoft.com/office/drawing/2014/main" id="{991FF2AB-BB2F-3BC8-E3E0-BB72BE92B126}"/>
                  </a:ext>
                </a:extLst>
              </p:cNvPr>
              <p:cNvSpPr/>
              <p:nvPr/>
            </p:nvSpPr>
            <p:spPr>
              <a:xfrm>
                <a:off x="912997" y="-403761"/>
                <a:ext cx="7138" cy="1371618"/>
              </a:xfrm>
              <a:custGeom>
                <a:avLst/>
                <a:gdLst/>
                <a:ahLst/>
                <a:cxnLst/>
                <a:rect l="l" t="t" r="r" b="b"/>
                <a:pathLst>
                  <a:path w="89" h="17103" extrusionOk="0">
                    <a:moveTo>
                      <a:pt x="0" y="0"/>
                    </a:moveTo>
                    <a:lnTo>
                      <a:pt x="0" y="17102"/>
                    </a:lnTo>
                    <a:lnTo>
                      <a:pt x="89" y="17102"/>
                    </a:lnTo>
                    <a:lnTo>
                      <a:pt x="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4">
                <a:extLst>
                  <a:ext uri="{FF2B5EF4-FFF2-40B4-BE49-F238E27FC236}">
                    <a16:creationId xmlns:a16="http://schemas.microsoft.com/office/drawing/2014/main" id="{3C25084D-6DB0-E970-E3B4-D0626EAA8E42}"/>
                  </a:ext>
                </a:extLst>
              </p:cNvPr>
              <p:cNvSpPr/>
              <p:nvPr/>
            </p:nvSpPr>
            <p:spPr>
              <a:xfrm>
                <a:off x="912997" y="-403761"/>
                <a:ext cx="7138" cy="1371618"/>
              </a:xfrm>
              <a:custGeom>
                <a:avLst/>
                <a:gdLst/>
                <a:ahLst/>
                <a:cxnLst/>
                <a:rect l="l" t="t" r="r" b="b"/>
                <a:pathLst>
                  <a:path w="89" h="17103" fill="none" extrusionOk="0">
                    <a:moveTo>
                      <a:pt x="0" y="0"/>
                    </a:moveTo>
                    <a:lnTo>
                      <a:pt x="0" y="17102"/>
                    </a:lnTo>
                    <a:lnTo>
                      <a:pt x="89" y="17102"/>
                    </a:lnTo>
                    <a:lnTo>
                      <a:pt x="8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4">
                <a:extLst>
                  <a:ext uri="{FF2B5EF4-FFF2-40B4-BE49-F238E27FC236}">
                    <a16:creationId xmlns:a16="http://schemas.microsoft.com/office/drawing/2014/main" id="{F7DF88CB-3793-731D-8C6B-0A031EFD649F}"/>
                  </a:ext>
                </a:extLst>
              </p:cNvPr>
              <p:cNvSpPr/>
              <p:nvPr/>
            </p:nvSpPr>
            <p:spPr>
              <a:xfrm>
                <a:off x="1142763" y="-403761"/>
                <a:ext cx="7138" cy="1371618"/>
              </a:xfrm>
              <a:custGeom>
                <a:avLst/>
                <a:gdLst/>
                <a:ahLst/>
                <a:cxnLst/>
                <a:rect l="l" t="t" r="r" b="b"/>
                <a:pathLst>
                  <a:path w="89" h="17103" extrusionOk="0">
                    <a:moveTo>
                      <a:pt x="0" y="0"/>
                    </a:moveTo>
                    <a:lnTo>
                      <a:pt x="0" y="17102"/>
                    </a:lnTo>
                    <a:lnTo>
                      <a:pt x="89" y="17102"/>
                    </a:lnTo>
                    <a:lnTo>
                      <a:pt x="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4">
                <a:extLst>
                  <a:ext uri="{FF2B5EF4-FFF2-40B4-BE49-F238E27FC236}">
                    <a16:creationId xmlns:a16="http://schemas.microsoft.com/office/drawing/2014/main" id="{0528C1F5-190F-9545-4236-A5C37341966D}"/>
                  </a:ext>
                </a:extLst>
              </p:cNvPr>
              <p:cNvSpPr/>
              <p:nvPr/>
            </p:nvSpPr>
            <p:spPr>
              <a:xfrm>
                <a:off x="1142763" y="-403761"/>
                <a:ext cx="7138" cy="1371618"/>
              </a:xfrm>
              <a:custGeom>
                <a:avLst/>
                <a:gdLst/>
                <a:ahLst/>
                <a:cxnLst/>
                <a:rect l="l" t="t" r="r" b="b"/>
                <a:pathLst>
                  <a:path w="89" h="17103" fill="none" extrusionOk="0">
                    <a:moveTo>
                      <a:pt x="0" y="0"/>
                    </a:moveTo>
                    <a:lnTo>
                      <a:pt x="0" y="17102"/>
                    </a:lnTo>
                    <a:lnTo>
                      <a:pt x="89" y="17102"/>
                    </a:lnTo>
                    <a:lnTo>
                      <a:pt x="8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4">
                <a:extLst>
                  <a:ext uri="{FF2B5EF4-FFF2-40B4-BE49-F238E27FC236}">
                    <a16:creationId xmlns:a16="http://schemas.microsoft.com/office/drawing/2014/main" id="{7273BC3F-AE0C-9A6A-B365-AE6972A0E797}"/>
                  </a:ext>
                </a:extLst>
              </p:cNvPr>
              <p:cNvSpPr/>
              <p:nvPr/>
            </p:nvSpPr>
            <p:spPr>
              <a:xfrm>
                <a:off x="1369000" y="-403761"/>
                <a:ext cx="7138" cy="1371618"/>
              </a:xfrm>
              <a:custGeom>
                <a:avLst/>
                <a:gdLst/>
                <a:ahLst/>
                <a:cxnLst/>
                <a:rect l="l" t="t" r="r" b="b"/>
                <a:pathLst>
                  <a:path w="89" h="17103" extrusionOk="0">
                    <a:moveTo>
                      <a:pt x="0" y="0"/>
                    </a:moveTo>
                    <a:lnTo>
                      <a:pt x="0" y="17102"/>
                    </a:lnTo>
                    <a:lnTo>
                      <a:pt x="89" y="17102"/>
                    </a:lnTo>
                    <a:lnTo>
                      <a:pt x="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4">
                <a:extLst>
                  <a:ext uri="{FF2B5EF4-FFF2-40B4-BE49-F238E27FC236}">
                    <a16:creationId xmlns:a16="http://schemas.microsoft.com/office/drawing/2014/main" id="{827A1E16-7CB1-AFBA-69CA-3911C598AEB1}"/>
                  </a:ext>
                </a:extLst>
              </p:cNvPr>
              <p:cNvSpPr/>
              <p:nvPr/>
            </p:nvSpPr>
            <p:spPr>
              <a:xfrm>
                <a:off x="1369000" y="-403761"/>
                <a:ext cx="7138" cy="1371618"/>
              </a:xfrm>
              <a:custGeom>
                <a:avLst/>
                <a:gdLst/>
                <a:ahLst/>
                <a:cxnLst/>
                <a:rect l="l" t="t" r="r" b="b"/>
                <a:pathLst>
                  <a:path w="89" h="17103" fill="none" extrusionOk="0">
                    <a:moveTo>
                      <a:pt x="0" y="0"/>
                    </a:moveTo>
                    <a:lnTo>
                      <a:pt x="0" y="17102"/>
                    </a:lnTo>
                    <a:lnTo>
                      <a:pt x="89" y="17102"/>
                    </a:lnTo>
                    <a:lnTo>
                      <a:pt x="8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4">
                <a:extLst>
                  <a:ext uri="{FF2B5EF4-FFF2-40B4-BE49-F238E27FC236}">
                    <a16:creationId xmlns:a16="http://schemas.microsoft.com/office/drawing/2014/main" id="{A30F9D36-A48C-53AE-9222-2049A05530ED}"/>
                  </a:ext>
                </a:extLst>
              </p:cNvPr>
              <p:cNvSpPr/>
              <p:nvPr/>
            </p:nvSpPr>
            <p:spPr>
              <a:xfrm>
                <a:off x="1595238" y="-403761"/>
                <a:ext cx="7138" cy="1371618"/>
              </a:xfrm>
              <a:custGeom>
                <a:avLst/>
                <a:gdLst/>
                <a:ahLst/>
                <a:cxnLst/>
                <a:rect l="l" t="t" r="r" b="b"/>
                <a:pathLst>
                  <a:path w="89" h="17103" extrusionOk="0">
                    <a:moveTo>
                      <a:pt x="0" y="0"/>
                    </a:moveTo>
                    <a:lnTo>
                      <a:pt x="0" y="17102"/>
                    </a:lnTo>
                    <a:lnTo>
                      <a:pt x="88" y="17102"/>
                    </a:lnTo>
                    <a:lnTo>
                      <a:pt x="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4">
                <a:extLst>
                  <a:ext uri="{FF2B5EF4-FFF2-40B4-BE49-F238E27FC236}">
                    <a16:creationId xmlns:a16="http://schemas.microsoft.com/office/drawing/2014/main" id="{DAE9AAE3-D8AF-0983-5DA0-05EF1886515F}"/>
                  </a:ext>
                </a:extLst>
              </p:cNvPr>
              <p:cNvSpPr/>
              <p:nvPr/>
            </p:nvSpPr>
            <p:spPr>
              <a:xfrm>
                <a:off x="1595238" y="-403761"/>
                <a:ext cx="7138" cy="1371618"/>
              </a:xfrm>
              <a:custGeom>
                <a:avLst/>
                <a:gdLst/>
                <a:ahLst/>
                <a:cxnLst/>
                <a:rect l="l" t="t" r="r" b="b"/>
                <a:pathLst>
                  <a:path w="89" h="17103" fill="none" extrusionOk="0">
                    <a:moveTo>
                      <a:pt x="0" y="0"/>
                    </a:moveTo>
                    <a:lnTo>
                      <a:pt x="0" y="17102"/>
                    </a:lnTo>
                    <a:lnTo>
                      <a:pt x="88" y="17102"/>
                    </a:lnTo>
                    <a:lnTo>
                      <a:pt x="88"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4">
                <a:extLst>
                  <a:ext uri="{FF2B5EF4-FFF2-40B4-BE49-F238E27FC236}">
                    <a16:creationId xmlns:a16="http://schemas.microsoft.com/office/drawing/2014/main" id="{78C68854-9567-DC02-637E-10057D730A94}"/>
                  </a:ext>
                </a:extLst>
              </p:cNvPr>
              <p:cNvSpPr/>
              <p:nvPr/>
            </p:nvSpPr>
            <p:spPr>
              <a:xfrm>
                <a:off x="693818" y="-181052"/>
                <a:ext cx="897971" cy="7138"/>
              </a:xfrm>
              <a:custGeom>
                <a:avLst/>
                <a:gdLst/>
                <a:ahLst/>
                <a:cxnLst/>
                <a:rect l="l" t="t" r="r" b="b"/>
                <a:pathLst>
                  <a:path w="11197" h="89" extrusionOk="0">
                    <a:moveTo>
                      <a:pt x="1" y="0"/>
                    </a:moveTo>
                    <a:lnTo>
                      <a:pt x="1" y="88"/>
                    </a:lnTo>
                    <a:lnTo>
                      <a:pt x="11196" y="88"/>
                    </a:lnTo>
                    <a:lnTo>
                      <a:pt x="111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4">
                <a:extLst>
                  <a:ext uri="{FF2B5EF4-FFF2-40B4-BE49-F238E27FC236}">
                    <a16:creationId xmlns:a16="http://schemas.microsoft.com/office/drawing/2014/main" id="{43CA0408-97DC-428D-730F-1F7AB83D8780}"/>
                  </a:ext>
                </a:extLst>
              </p:cNvPr>
              <p:cNvSpPr/>
              <p:nvPr/>
            </p:nvSpPr>
            <p:spPr>
              <a:xfrm>
                <a:off x="693818" y="-181052"/>
                <a:ext cx="897971" cy="7138"/>
              </a:xfrm>
              <a:custGeom>
                <a:avLst/>
                <a:gdLst/>
                <a:ahLst/>
                <a:cxnLst/>
                <a:rect l="l" t="t" r="r" b="b"/>
                <a:pathLst>
                  <a:path w="11197" h="89" fill="none" extrusionOk="0">
                    <a:moveTo>
                      <a:pt x="11196" y="0"/>
                    </a:moveTo>
                    <a:lnTo>
                      <a:pt x="1" y="0"/>
                    </a:lnTo>
                    <a:lnTo>
                      <a:pt x="1" y="88"/>
                    </a:lnTo>
                    <a:lnTo>
                      <a:pt x="11196" y="88"/>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4">
                <a:extLst>
                  <a:ext uri="{FF2B5EF4-FFF2-40B4-BE49-F238E27FC236}">
                    <a16:creationId xmlns:a16="http://schemas.microsoft.com/office/drawing/2014/main" id="{A1A57391-C31B-D1FC-B968-993AB7C630B3}"/>
                  </a:ext>
                </a:extLst>
              </p:cNvPr>
              <p:cNvSpPr/>
              <p:nvPr/>
            </p:nvSpPr>
            <p:spPr>
              <a:xfrm>
                <a:off x="693818" y="48714"/>
                <a:ext cx="897971" cy="7138"/>
              </a:xfrm>
              <a:custGeom>
                <a:avLst/>
                <a:gdLst/>
                <a:ahLst/>
                <a:cxnLst/>
                <a:rect l="l" t="t" r="r" b="b"/>
                <a:pathLst>
                  <a:path w="11197" h="89" extrusionOk="0">
                    <a:moveTo>
                      <a:pt x="1" y="0"/>
                    </a:moveTo>
                    <a:lnTo>
                      <a:pt x="1" y="88"/>
                    </a:lnTo>
                    <a:lnTo>
                      <a:pt x="11196" y="88"/>
                    </a:lnTo>
                    <a:lnTo>
                      <a:pt x="111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4">
                <a:extLst>
                  <a:ext uri="{FF2B5EF4-FFF2-40B4-BE49-F238E27FC236}">
                    <a16:creationId xmlns:a16="http://schemas.microsoft.com/office/drawing/2014/main" id="{58CCDEFD-72DF-6E6C-8414-FEC79DD254CE}"/>
                  </a:ext>
                </a:extLst>
              </p:cNvPr>
              <p:cNvSpPr/>
              <p:nvPr/>
            </p:nvSpPr>
            <p:spPr>
              <a:xfrm>
                <a:off x="693818" y="48714"/>
                <a:ext cx="897971" cy="7138"/>
              </a:xfrm>
              <a:custGeom>
                <a:avLst/>
                <a:gdLst/>
                <a:ahLst/>
                <a:cxnLst/>
                <a:rect l="l" t="t" r="r" b="b"/>
                <a:pathLst>
                  <a:path w="11197" h="89" fill="none" extrusionOk="0">
                    <a:moveTo>
                      <a:pt x="11196" y="0"/>
                    </a:moveTo>
                    <a:lnTo>
                      <a:pt x="1" y="0"/>
                    </a:lnTo>
                    <a:lnTo>
                      <a:pt x="1" y="88"/>
                    </a:lnTo>
                    <a:lnTo>
                      <a:pt x="11196" y="88"/>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4">
                <a:extLst>
                  <a:ext uri="{FF2B5EF4-FFF2-40B4-BE49-F238E27FC236}">
                    <a16:creationId xmlns:a16="http://schemas.microsoft.com/office/drawing/2014/main" id="{3C689CB5-D061-9B88-1782-78D69B3F0474}"/>
                  </a:ext>
                </a:extLst>
              </p:cNvPr>
              <p:cNvSpPr/>
              <p:nvPr/>
            </p:nvSpPr>
            <p:spPr>
              <a:xfrm>
                <a:off x="693818" y="504717"/>
                <a:ext cx="897971" cy="7138"/>
              </a:xfrm>
              <a:custGeom>
                <a:avLst/>
                <a:gdLst/>
                <a:ahLst/>
                <a:cxnLst/>
                <a:rect l="l" t="t" r="r" b="b"/>
                <a:pathLst>
                  <a:path w="11197" h="89" extrusionOk="0">
                    <a:moveTo>
                      <a:pt x="1" y="0"/>
                    </a:moveTo>
                    <a:lnTo>
                      <a:pt x="1" y="88"/>
                    </a:lnTo>
                    <a:lnTo>
                      <a:pt x="11196" y="88"/>
                    </a:lnTo>
                    <a:lnTo>
                      <a:pt x="111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4">
                <a:extLst>
                  <a:ext uri="{FF2B5EF4-FFF2-40B4-BE49-F238E27FC236}">
                    <a16:creationId xmlns:a16="http://schemas.microsoft.com/office/drawing/2014/main" id="{5AD34E95-7096-7C1B-C753-FED2866758F9}"/>
                  </a:ext>
                </a:extLst>
              </p:cNvPr>
              <p:cNvSpPr/>
              <p:nvPr/>
            </p:nvSpPr>
            <p:spPr>
              <a:xfrm>
                <a:off x="693818" y="504717"/>
                <a:ext cx="897971" cy="7138"/>
              </a:xfrm>
              <a:custGeom>
                <a:avLst/>
                <a:gdLst/>
                <a:ahLst/>
                <a:cxnLst/>
                <a:rect l="l" t="t" r="r" b="b"/>
                <a:pathLst>
                  <a:path w="11197" h="89" fill="none" extrusionOk="0">
                    <a:moveTo>
                      <a:pt x="11196" y="0"/>
                    </a:moveTo>
                    <a:lnTo>
                      <a:pt x="1" y="0"/>
                    </a:lnTo>
                    <a:lnTo>
                      <a:pt x="1" y="88"/>
                    </a:lnTo>
                    <a:lnTo>
                      <a:pt x="11196" y="88"/>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4">
                <a:extLst>
                  <a:ext uri="{FF2B5EF4-FFF2-40B4-BE49-F238E27FC236}">
                    <a16:creationId xmlns:a16="http://schemas.microsoft.com/office/drawing/2014/main" id="{ED318BFF-A958-EFBE-B424-C90735832AB2}"/>
                  </a:ext>
                </a:extLst>
              </p:cNvPr>
              <p:cNvSpPr/>
              <p:nvPr/>
            </p:nvSpPr>
            <p:spPr>
              <a:xfrm>
                <a:off x="693818" y="730954"/>
                <a:ext cx="897971" cy="7138"/>
              </a:xfrm>
              <a:custGeom>
                <a:avLst/>
                <a:gdLst/>
                <a:ahLst/>
                <a:cxnLst/>
                <a:rect l="l" t="t" r="r" b="b"/>
                <a:pathLst>
                  <a:path w="11197" h="89" extrusionOk="0">
                    <a:moveTo>
                      <a:pt x="1" y="0"/>
                    </a:moveTo>
                    <a:lnTo>
                      <a:pt x="1" y="88"/>
                    </a:lnTo>
                    <a:lnTo>
                      <a:pt x="11196" y="88"/>
                    </a:lnTo>
                    <a:lnTo>
                      <a:pt x="111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4">
                <a:extLst>
                  <a:ext uri="{FF2B5EF4-FFF2-40B4-BE49-F238E27FC236}">
                    <a16:creationId xmlns:a16="http://schemas.microsoft.com/office/drawing/2014/main" id="{A3DFF84C-D9A7-6026-5A8D-1B523E2CEF90}"/>
                  </a:ext>
                </a:extLst>
              </p:cNvPr>
              <p:cNvSpPr/>
              <p:nvPr/>
            </p:nvSpPr>
            <p:spPr>
              <a:xfrm>
                <a:off x="693818" y="730954"/>
                <a:ext cx="897971" cy="7138"/>
              </a:xfrm>
              <a:custGeom>
                <a:avLst/>
                <a:gdLst/>
                <a:ahLst/>
                <a:cxnLst/>
                <a:rect l="l" t="t" r="r" b="b"/>
                <a:pathLst>
                  <a:path w="11197" h="89" fill="none" extrusionOk="0">
                    <a:moveTo>
                      <a:pt x="11196" y="0"/>
                    </a:moveTo>
                    <a:lnTo>
                      <a:pt x="1" y="0"/>
                    </a:lnTo>
                    <a:lnTo>
                      <a:pt x="1" y="88"/>
                    </a:lnTo>
                    <a:lnTo>
                      <a:pt x="11196" y="88"/>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7" name="Google Shape;3257;p64">
              <a:extLst>
                <a:ext uri="{FF2B5EF4-FFF2-40B4-BE49-F238E27FC236}">
                  <a16:creationId xmlns:a16="http://schemas.microsoft.com/office/drawing/2014/main" id="{80922332-7718-7036-C726-107618DD1E3B}"/>
                </a:ext>
              </a:extLst>
            </p:cNvPr>
            <p:cNvGrpSpPr/>
            <p:nvPr/>
          </p:nvGrpSpPr>
          <p:grpSpPr>
            <a:xfrm>
              <a:off x="1168738" y="652375"/>
              <a:ext cx="245400" cy="245400"/>
              <a:chOff x="904875" y="1114425"/>
              <a:chExt cx="245400" cy="245400"/>
            </a:xfrm>
          </p:grpSpPr>
          <p:sp>
            <p:nvSpPr>
              <p:cNvPr id="3258" name="Google Shape;3258;p64">
                <a:extLst>
                  <a:ext uri="{FF2B5EF4-FFF2-40B4-BE49-F238E27FC236}">
                    <a16:creationId xmlns:a16="http://schemas.microsoft.com/office/drawing/2014/main" id="{D4415239-F831-0792-10D1-F45F9E78D454}"/>
                  </a:ext>
                </a:extLst>
              </p:cNvPr>
              <p:cNvSpPr/>
              <p:nvPr/>
            </p:nvSpPr>
            <p:spPr>
              <a:xfrm>
                <a:off x="904875" y="1114425"/>
                <a:ext cx="245400" cy="245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4">
                <a:extLst>
                  <a:ext uri="{FF2B5EF4-FFF2-40B4-BE49-F238E27FC236}">
                    <a16:creationId xmlns:a16="http://schemas.microsoft.com/office/drawing/2014/main" id="{863D6A6A-5832-3FF9-7EB9-E6566DC3A4F4}"/>
                  </a:ext>
                </a:extLst>
              </p:cNvPr>
              <p:cNvSpPr/>
              <p:nvPr/>
            </p:nvSpPr>
            <p:spPr>
              <a:xfrm>
                <a:off x="981600" y="1196400"/>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60" name="Google Shape;3260;p64">
            <a:extLst>
              <a:ext uri="{FF2B5EF4-FFF2-40B4-BE49-F238E27FC236}">
                <a16:creationId xmlns:a16="http://schemas.microsoft.com/office/drawing/2014/main" id="{451AD384-5E45-0EC5-6196-DB0CCE712B8A}"/>
              </a:ext>
            </a:extLst>
          </p:cNvPr>
          <p:cNvSpPr/>
          <p:nvPr/>
        </p:nvSpPr>
        <p:spPr>
          <a:xfrm>
            <a:off x="686760" y="-403761"/>
            <a:ext cx="7138" cy="1371618"/>
          </a:xfrm>
          <a:custGeom>
            <a:avLst/>
            <a:gdLst/>
            <a:ahLst/>
            <a:cxnLst/>
            <a:rect l="l" t="t" r="r" b="b"/>
            <a:pathLst>
              <a:path w="89" h="17103" extrusionOk="0">
                <a:moveTo>
                  <a:pt x="1" y="0"/>
                </a:moveTo>
                <a:lnTo>
                  <a:pt x="1" y="17102"/>
                </a:lnTo>
                <a:lnTo>
                  <a:pt x="89" y="17102"/>
                </a:lnTo>
                <a:lnTo>
                  <a:pt x="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4">
            <a:extLst>
              <a:ext uri="{FF2B5EF4-FFF2-40B4-BE49-F238E27FC236}">
                <a16:creationId xmlns:a16="http://schemas.microsoft.com/office/drawing/2014/main" id="{E54B9608-4988-37FA-6D9A-B5A765D6A90D}"/>
              </a:ext>
            </a:extLst>
          </p:cNvPr>
          <p:cNvSpPr/>
          <p:nvPr/>
        </p:nvSpPr>
        <p:spPr>
          <a:xfrm>
            <a:off x="686760" y="-403761"/>
            <a:ext cx="7138" cy="1371618"/>
          </a:xfrm>
          <a:custGeom>
            <a:avLst/>
            <a:gdLst/>
            <a:ahLst/>
            <a:cxnLst/>
            <a:rect l="l" t="t" r="r" b="b"/>
            <a:pathLst>
              <a:path w="89" h="17103" fill="none" extrusionOk="0">
                <a:moveTo>
                  <a:pt x="1" y="0"/>
                </a:moveTo>
                <a:lnTo>
                  <a:pt x="1" y="17102"/>
                </a:lnTo>
                <a:lnTo>
                  <a:pt x="89" y="17102"/>
                </a:lnTo>
                <a:lnTo>
                  <a:pt x="8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1842;p50">
            <a:extLst>
              <a:ext uri="{FF2B5EF4-FFF2-40B4-BE49-F238E27FC236}">
                <a16:creationId xmlns:a16="http://schemas.microsoft.com/office/drawing/2014/main" id="{55C83475-457D-BB83-EC62-1F3AC3931190}"/>
              </a:ext>
            </a:extLst>
          </p:cNvPr>
          <p:cNvGrpSpPr/>
          <p:nvPr/>
        </p:nvGrpSpPr>
        <p:grpSpPr>
          <a:xfrm>
            <a:off x="898951" y="3965064"/>
            <a:ext cx="524976" cy="655438"/>
            <a:chOff x="792960" y="3993954"/>
            <a:chExt cx="524976" cy="655438"/>
          </a:xfrm>
        </p:grpSpPr>
        <p:grpSp>
          <p:nvGrpSpPr>
            <p:cNvPr id="57" name="Google Shape;1843;p50">
              <a:extLst>
                <a:ext uri="{FF2B5EF4-FFF2-40B4-BE49-F238E27FC236}">
                  <a16:creationId xmlns:a16="http://schemas.microsoft.com/office/drawing/2014/main" id="{9C5E3582-5F27-426F-D2F2-87EF07DD65D8}"/>
                </a:ext>
              </a:extLst>
            </p:cNvPr>
            <p:cNvGrpSpPr/>
            <p:nvPr/>
          </p:nvGrpSpPr>
          <p:grpSpPr>
            <a:xfrm>
              <a:off x="792960" y="4071942"/>
              <a:ext cx="444014" cy="577450"/>
              <a:chOff x="2255047" y="690567"/>
              <a:chExt cx="444014" cy="577450"/>
            </a:xfrm>
          </p:grpSpPr>
          <p:sp>
            <p:nvSpPr>
              <p:cNvPr id="3136" name="Google Shape;1844;p50">
                <a:extLst>
                  <a:ext uri="{FF2B5EF4-FFF2-40B4-BE49-F238E27FC236}">
                    <a16:creationId xmlns:a16="http://schemas.microsoft.com/office/drawing/2014/main" id="{8B1CEB3E-AA12-8598-A0C6-0635B41C4DD2}"/>
                  </a:ext>
                </a:extLst>
              </p:cNvPr>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1845;p50">
                <a:extLst>
                  <a:ext uri="{FF2B5EF4-FFF2-40B4-BE49-F238E27FC236}">
                    <a16:creationId xmlns:a16="http://schemas.microsoft.com/office/drawing/2014/main" id="{35F07E62-31FD-A0CC-0E19-776C835E6678}"/>
                  </a:ext>
                </a:extLst>
              </p:cNvPr>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38" name="Google Shape;1846;p50">
                <a:extLst>
                  <a:ext uri="{FF2B5EF4-FFF2-40B4-BE49-F238E27FC236}">
                    <a16:creationId xmlns:a16="http://schemas.microsoft.com/office/drawing/2014/main" id="{B7170441-B8C6-3F19-B366-29499BA6EF22}"/>
                  </a:ext>
                </a:extLst>
              </p:cNvPr>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3139" name="Google Shape;1847;p50">
                <a:extLst>
                  <a:ext uri="{FF2B5EF4-FFF2-40B4-BE49-F238E27FC236}">
                    <a16:creationId xmlns:a16="http://schemas.microsoft.com/office/drawing/2014/main" id="{1788A833-64C1-6F36-7E9A-2F5D764EA8FA}"/>
                  </a:ext>
                </a:extLst>
              </p:cNvPr>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3140" name="Google Shape;1848;p50">
                <a:extLst>
                  <a:ext uri="{FF2B5EF4-FFF2-40B4-BE49-F238E27FC236}">
                    <a16:creationId xmlns:a16="http://schemas.microsoft.com/office/drawing/2014/main" id="{912B7261-B4A1-8716-7541-C2DD580572F0}"/>
                  </a:ext>
                </a:extLst>
              </p:cNvPr>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58" name="Google Shape;1849;p50">
              <a:extLst>
                <a:ext uri="{FF2B5EF4-FFF2-40B4-BE49-F238E27FC236}">
                  <a16:creationId xmlns:a16="http://schemas.microsoft.com/office/drawing/2014/main" id="{23FEE4BA-9B48-1F94-55DC-D62D27A0DE76}"/>
                </a:ext>
              </a:extLst>
            </p:cNvPr>
            <p:cNvGrpSpPr/>
            <p:nvPr/>
          </p:nvGrpSpPr>
          <p:grpSpPr>
            <a:xfrm>
              <a:off x="873922" y="3993954"/>
              <a:ext cx="444014" cy="577450"/>
              <a:chOff x="873922" y="3993954"/>
              <a:chExt cx="444014" cy="577450"/>
            </a:xfrm>
          </p:grpSpPr>
          <p:sp>
            <p:nvSpPr>
              <p:cNvPr id="59" name="Google Shape;1850;p50">
                <a:extLst>
                  <a:ext uri="{FF2B5EF4-FFF2-40B4-BE49-F238E27FC236}">
                    <a16:creationId xmlns:a16="http://schemas.microsoft.com/office/drawing/2014/main" id="{A553497F-86FD-9664-B08C-C832B8D19700}"/>
                  </a:ext>
                </a:extLst>
              </p:cNvPr>
              <p:cNvSpPr/>
              <p:nvPr/>
            </p:nvSpPr>
            <p:spPr>
              <a:xfrm>
                <a:off x="873922" y="3993954"/>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851;p50">
                <a:extLst>
                  <a:ext uri="{FF2B5EF4-FFF2-40B4-BE49-F238E27FC236}">
                    <a16:creationId xmlns:a16="http://schemas.microsoft.com/office/drawing/2014/main" id="{63E0885F-BDD6-7866-08B2-9DBE8499BD11}"/>
                  </a:ext>
                </a:extLst>
              </p:cNvPr>
              <p:cNvSpPr/>
              <p:nvPr/>
            </p:nvSpPr>
            <p:spPr>
              <a:xfrm>
                <a:off x="1207505" y="3993954"/>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accen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1852;p50">
                <a:extLst>
                  <a:ext uri="{FF2B5EF4-FFF2-40B4-BE49-F238E27FC236}">
                    <a16:creationId xmlns:a16="http://schemas.microsoft.com/office/drawing/2014/main" id="{2FC2509A-B097-A9D5-48D7-8B10E4B0ABB0}"/>
                  </a:ext>
                </a:extLst>
              </p:cNvPr>
              <p:cNvCxnSpPr/>
              <p:nvPr/>
            </p:nvCxnSpPr>
            <p:spPr>
              <a:xfrm>
                <a:off x="939338" y="4227863"/>
                <a:ext cx="313200" cy="0"/>
              </a:xfrm>
              <a:prstGeom prst="straightConnector1">
                <a:avLst/>
              </a:prstGeom>
              <a:noFill/>
              <a:ln w="9525" cap="flat" cmpd="sng">
                <a:solidFill>
                  <a:schemeClr val="dk1"/>
                </a:solidFill>
                <a:prstDash val="solid"/>
                <a:round/>
                <a:headEnd type="none" w="med" len="med"/>
                <a:tailEnd type="none" w="med" len="med"/>
              </a:ln>
            </p:spPr>
          </p:cxnSp>
          <p:cxnSp>
            <p:nvCxnSpPr>
              <p:cNvPr id="62" name="Google Shape;1853;p50">
                <a:extLst>
                  <a:ext uri="{FF2B5EF4-FFF2-40B4-BE49-F238E27FC236}">
                    <a16:creationId xmlns:a16="http://schemas.microsoft.com/office/drawing/2014/main" id="{147576CF-3C58-DA03-A81C-EB45FCC2796A}"/>
                  </a:ext>
                </a:extLst>
              </p:cNvPr>
              <p:cNvCxnSpPr/>
              <p:nvPr/>
            </p:nvCxnSpPr>
            <p:spPr>
              <a:xfrm>
                <a:off x="939338" y="4282688"/>
                <a:ext cx="313200" cy="0"/>
              </a:xfrm>
              <a:prstGeom prst="straightConnector1">
                <a:avLst/>
              </a:prstGeom>
              <a:noFill/>
              <a:ln w="9525" cap="flat" cmpd="sng">
                <a:solidFill>
                  <a:schemeClr val="dk1"/>
                </a:solidFill>
                <a:prstDash val="solid"/>
                <a:round/>
                <a:headEnd type="none" w="med" len="med"/>
                <a:tailEnd type="none" w="med" len="med"/>
              </a:ln>
            </p:spPr>
          </p:cxnSp>
          <p:cxnSp>
            <p:nvCxnSpPr>
              <p:cNvPr id="63" name="Google Shape;1854;p50">
                <a:extLst>
                  <a:ext uri="{FF2B5EF4-FFF2-40B4-BE49-F238E27FC236}">
                    <a16:creationId xmlns:a16="http://schemas.microsoft.com/office/drawing/2014/main" id="{A381F6BE-2D9D-2203-BF3F-442DE81012D1}"/>
                  </a:ext>
                </a:extLst>
              </p:cNvPr>
              <p:cNvCxnSpPr/>
              <p:nvPr/>
            </p:nvCxnSpPr>
            <p:spPr>
              <a:xfrm>
                <a:off x="939338" y="4334938"/>
                <a:ext cx="313200" cy="0"/>
              </a:xfrm>
              <a:prstGeom prst="straightConnector1">
                <a:avLst/>
              </a:prstGeom>
              <a:noFill/>
              <a:ln w="9525" cap="flat" cmpd="sng">
                <a:solidFill>
                  <a:schemeClr val="dk1"/>
                </a:solidFill>
                <a:prstDash val="solid"/>
                <a:round/>
                <a:headEnd type="none" w="med" len="med"/>
                <a:tailEnd type="none" w="med" len="med"/>
              </a:ln>
            </p:spPr>
          </p:cxnSp>
        </p:grpSp>
      </p:grpSp>
      <p:sp>
        <p:nvSpPr>
          <p:cNvPr id="5" name="Google Shape;1470;p47">
            <a:extLst>
              <a:ext uri="{FF2B5EF4-FFF2-40B4-BE49-F238E27FC236}">
                <a16:creationId xmlns:a16="http://schemas.microsoft.com/office/drawing/2014/main" id="{34309501-347A-C110-F9FC-F5991E5F380E}"/>
              </a:ext>
            </a:extLst>
          </p:cNvPr>
          <p:cNvSpPr txBox="1">
            <a:spLocks noGrp="1"/>
          </p:cNvSpPr>
          <p:nvPr>
            <p:ph type="title"/>
          </p:nvPr>
        </p:nvSpPr>
        <p:spPr>
          <a:xfrm>
            <a:off x="1646863" y="1122530"/>
            <a:ext cx="5519100" cy="658800"/>
          </a:xfrm>
          <a:prstGeom prst="rect">
            <a:avLst/>
          </a:prstGeom>
        </p:spPr>
        <p:txBody>
          <a:bodyPr spcFirstLastPara="1" wrap="square" lIns="91425" tIns="91425" rIns="91425" bIns="91425" anchor="ctr" anchorCtr="0">
            <a:noAutofit/>
          </a:bodyPr>
          <a:lstStyle/>
          <a:p>
            <a:pPr lvl="0"/>
            <a:r>
              <a:rPr lang="ar-SA" b="1" dirty="0">
                <a:solidFill>
                  <a:schemeClr val="accent1">
                    <a:lumMod val="75000"/>
                  </a:schemeClr>
                </a:solidFill>
                <a:cs typeface="+mj-cs"/>
              </a:rPr>
              <a:t>أنواع المواد النانوية</a:t>
            </a:r>
            <a:endParaRPr lang="en-US" b="1" dirty="0">
              <a:cs typeface="+mj-cs"/>
            </a:endParaRPr>
          </a:p>
        </p:txBody>
      </p:sp>
      <p:sp>
        <p:nvSpPr>
          <p:cNvPr id="6" name="Google Shape;1473;p47">
            <a:extLst>
              <a:ext uri="{FF2B5EF4-FFF2-40B4-BE49-F238E27FC236}">
                <a16:creationId xmlns:a16="http://schemas.microsoft.com/office/drawing/2014/main" id="{E299757E-D2E4-C53C-5B52-1C5489F16E49}"/>
              </a:ext>
            </a:extLst>
          </p:cNvPr>
          <p:cNvSpPr/>
          <p:nvPr/>
        </p:nvSpPr>
        <p:spPr>
          <a:xfrm>
            <a:off x="1287749" y="2010530"/>
            <a:ext cx="6281570" cy="766574"/>
          </a:xfrm>
          <a:prstGeom prst="rect">
            <a:avLst/>
          </a:prstGeom>
        </p:spPr>
        <p:txBody>
          <a:bodyPr>
            <a:prstTxWarp prst="textPlain">
              <a:avLst/>
            </a:prstTxWarp>
          </a:bodyPr>
          <a:lstStyle/>
          <a:p>
            <a:pPr lvl="0" algn="ctr"/>
            <a:r>
              <a:rPr lang="ar-SA" b="1" dirty="0">
                <a:ln w="19050" cap="flat" cmpd="sng">
                  <a:solidFill>
                    <a:srgbClr val="000000"/>
                  </a:solidFill>
                  <a:prstDash val="solid"/>
                  <a:round/>
                  <a:headEnd type="none" w="sm" len="sm"/>
                  <a:tailEnd type="none" w="sm" len="sm"/>
                </a:ln>
                <a:noFill/>
                <a:latin typeface="Raleway;900"/>
                <a:cs typeface="+mj-cs"/>
              </a:rPr>
              <a:t>المستخدمة في صناعة المعالجات الدقيقة</a:t>
            </a:r>
            <a:endParaRPr b="1" i="0" dirty="0">
              <a:ln w="19050" cap="flat" cmpd="sng">
                <a:solidFill>
                  <a:srgbClr val="000000"/>
                </a:solidFill>
                <a:prstDash val="solid"/>
                <a:round/>
                <a:headEnd type="none" w="sm" len="sm"/>
                <a:tailEnd type="none" w="sm" len="sm"/>
              </a:ln>
              <a:noFill/>
              <a:latin typeface="Raleway;900"/>
              <a:cs typeface="+mj-cs"/>
            </a:endParaRPr>
          </a:p>
        </p:txBody>
      </p:sp>
      <p:grpSp>
        <p:nvGrpSpPr>
          <p:cNvPr id="7" name="Google Shape;3028;p61">
            <a:extLst>
              <a:ext uri="{FF2B5EF4-FFF2-40B4-BE49-F238E27FC236}">
                <a16:creationId xmlns:a16="http://schemas.microsoft.com/office/drawing/2014/main" id="{C0D9C74F-0C56-BFC2-7CB3-6954764109CB}"/>
              </a:ext>
            </a:extLst>
          </p:cNvPr>
          <p:cNvGrpSpPr/>
          <p:nvPr/>
        </p:nvGrpSpPr>
        <p:grpSpPr>
          <a:xfrm>
            <a:off x="7358933" y="4042820"/>
            <a:ext cx="739738" cy="499927"/>
            <a:chOff x="799313" y="4197750"/>
            <a:chExt cx="739738" cy="499927"/>
          </a:xfrm>
        </p:grpSpPr>
        <p:grpSp>
          <p:nvGrpSpPr>
            <p:cNvPr id="8" name="Google Shape;3029;p61">
              <a:extLst>
                <a:ext uri="{FF2B5EF4-FFF2-40B4-BE49-F238E27FC236}">
                  <a16:creationId xmlns:a16="http://schemas.microsoft.com/office/drawing/2014/main" id="{63F62A64-BAD0-E85B-E896-5813DA000353}"/>
                </a:ext>
              </a:extLst>
            </p:cNvPr>
            <p:cNvGrpSpPr/>
            <p:nvPr/>
          </p:nvGrpSpPr>
          <p:grpSpPr>
            <a:xfrm>
              <a:off x="904088" y="4197750"/>
              <a:ext cx="634963" cy="406652"/>
              <a:chOff x="904088" y="4197750"/>
              <a:chExt cx="634963" cy="406652"/>
            </a:xfrm>
          </p:grpSpPr>
          <p:sp>
            <p:nvSpPr>
              <p:cNvPr id="24" name="Google Shape;3030;p61">
                <a:extLst>
                  <a:ext uri="{FF2B5EF4-FFF2-40B4-BE49-F238E27FC236}">
                    <a16:creationId xmlns:a16="http://schemas.microsoft.com/office/drawing/2014/main" id="{BB21B2E4-F6B3-9F87-E7B5-CB402B18E54E}"/>
                  </a:ext>
                </a:extLst>
              </p:cNvPr>
              <p:cNvSpPr/>
              <p:nvPr/>
            </p:nvSpPr>
            <p:spPr>
              <a:xfrm>
                <a:off x="904088" y="4197750"/>
                <a:ext cx="634950" cy="59000"/>
              </a:xfrm>
              <a:custGeom>
                <a:avLst/>
                <a:gdLst/>
                <a:ahLst/>
                <a:cxnLst/>
                <a:rect l="l" t="t" r="r" b="b"/>
                <a:pathLst>
                  <a:path w="25398" h="2360" extrusionOk="0">
                    <a:moveTo>
                      <a:pt x="1" y="0"/>
                    </a:moveTo>
                    <a:lnTo>
                      <a:pt x="1" y="2359"/>
                    </a:lnTo>
                    <a:lnTo>
                      <a:pt x="25398" y="2359"/>
                    </a:lnTo>
                    <a:lnTo>
                      <a:pt x="25398"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031;p61">
                <a:extLst>
                  <a:ext uri="{FF2B5EF4-FFF2-40B4-BE49-F238E27FC236}">
                    <a16:creationId xmlns:a16="http://schemas.microsoft.com/office/drawing/2014/main" id="{B082D35B-9D1B-DED8-5A95-958F9FA91304}"/>
                  </a:ext>
                </a:extLst>
              </p:cNvPr>
              <p:cNvSpPr/>
              <p:nvPr/>
            </p:nvSpPr>
            <p:spPr>
              <a:xfrm>
                <a:off x="1495638" y="4215950"/>
                <a:ext cx="21725" cy="20850"/>
              </a:xfrm>
              <a:custGeom>
                <a:avLst/>
                <a:gdLst/>
                <a:ahLst/>
                <a:cxnLst/>
                <a:rect l="l" t="t" r="r" b="b"/>
                <a:pathLst>
                  <a:path w="869" h="834" fill="none" extrusionOk="0">
                    <a:moveTo>
                      <a:pt x="1" y="1"/>
                    </a:moveTo>
                    <a:lnTo>
                      <a:pt x="868" y="83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032;p61">
                <a:extLst>
                  <a:ext uri="{FF2B5EF4-FFF2-40B4-BE49-F238E27FC236}">
                    <a16:creationId xmlns:a16="http://schemas.microsoft.com/office/drawing/2014/main" id="{F14B4061-3B4C-3F28-A9EF-3A251A41BD5D}"/>
                  </a:ext>
                </a:extLst>
              </p:cNvPr>
              <p:cNvSpPr/>
              <p:nvPr/>
            </p:nvSpPr>
            <p:spPr>
              <a:xfrm>
                <a:off x="1495638" y="4215950"/>
                <a:ext cx="21725" cy="20850"/>
              </a:xfrm>
              <a:custGeom>
                <a:avLst/>
                <a:gdLst/>
                <a:ahLst/>
                <a:cxnLst/>
                <a:rect l="l" t="t" r="r" b="b"/>
                <a:pathLst>
                  <a:path w="869" h="834" fill="none" extrusionOk="0">
                    <a:moveTo>
                      <a:pt x="868" y="1"/>
                    </a:moveTo>
                    <a:lnTo>
                      <a:pt x="1" y="83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033;p61">
                <a:extLst>
                  <a:ext uri="{FF2B5EF4-FFF2-40B4-BE49-F238E27FC236}">
                    <a16:creationId xmlns:a16="http://schemas.microsoft.com/office/drawing/2014/main" id="{A008AF6F-1954-EBB6-16A2-1150DC251742}"/>
                  </a:ext>
                </a:extLst>
              </p:cNvPr>
              <p:cNvSpPr/>
              <p:nvPr/>
            </p:nvSpPr>
            <p:spPr>
              <a:xfrm>
                <a:off x="904100" y="4256750"/>
                <a:ext cx="634950" cy="347652"/>
              </a:xfrm>
              <a:custGeom>
                <a:avLst/>
                <a:gdLst/>
                <a:ahLst/>
                <a:cxnLst/>
                <a:rect l="l" t="t" r="r" b="b"/>
                <a:pathLst>
                  <a:path w="25398" h="2360" extrusionOk="0">
                    <a:moveTo>
                      <a:pt x="1" y="0"/>
                    </a:moveTo>
                    <a:lnTo>
                      <a:pt x="1" y="2359"/>
                    </a:lnTo>
                    <a:lnTo>
                      <a:pt x="25398" y="2359"/>
                    </a:lnTo>
                    <a:lnTo>
                      <a:pt x="25398"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3034;p61">
              <a:extLst>
                <a:ext uri="{FF2B5EF4-FFF2-40B4-BE49-F238E27FC236}">
                  <a16:creationId xmlns:a16="http://schemas.microsoft.com/office/drawing/2014/main" id="{44B61989-80F8-326A-E9B1-8C2904268845}"/>
                </a:ext>
              </a:extLst>
            </p:cNvPr>
            <p:cNvGrpSpPr/>
            <p:nvPr/>
          </p:nvGrpSpPr>
          <p:grpSpPr>
            <a:xfrm>
              <a:off x="799313" y="4291025"/>
              <a:ext cx="634963" cy="406652"/>
              <a:chOff x="799313" y="4291025"/>
              <a:chExt cx="634963" cy="406652"/>
            </a:xfrm>
          </p:grpSpPr>
          <p:sp>
            <p:nvSpPr>
              <p:cNvPr id="10" name="Google Shape;3035;p61">
                <a:extLst>
                  <a:ext uri="{FF2B5EF4-FFF2-40B4-BE49-F238E27FC236}">
                    <a16:creationId xmlns:a16="http://schemas.microsoft.com/office/drawing/2014/main" id="{E30FE40E-E09D-88DA-C5F9-41FD7BCE7247}"/>
                  </a:ext>
                </a:extLst>
              </p:cNvPr>
              <p:cNvSpPr/>
              <p:nvPr/>
            </p:nvSpPr>
            <p:spPr>
              <a:xfrm>
                <a:off x="799313" y="429102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3036;p61">
                <a:extLst>
                  <a:ext uri="{FF2B5EF4-FFF2-40B4-BE49-F238E27FC236}">
                    <a16:creationId xmlns:a16="http://schemas.microsoft.com/office/drawing/2014/main" id="{4723B603-D10A-84CC-3015-2770B04C3F15}"/>
                  </a:ext>
                </a:extLst>
              </p:cNvPr>
              <p:cNvGrpSpPr/>
              <p:nvPr/>
            </p:nvGrpSpPr>
            <p:grpSpPr>
              <a:xfrm>
                <a:off x="1390863" y="4309225"/>
                <a:ext cx="21725" cy="20850"/>
                <a:chOff x="1390863" y="4309225"/>
                <a:chExt cx="21725" cy="20850"/>
              </a:xfrm>
            </p:grpSpPr>
            <p:sp>
              <p:nvSpPr>
                <p:cNvPr id="19" name="Google Shape;3037;p61">
                  <a:extLst>
                    <a:ext uri="{FF2B5EF4-FFF2-40B4-BE49-F238E27FC236}">
                      <a16:creationId xmlns:a16="http://schemas.microsoft.com/office/drawing/2014/main" id="{AB0728B8-7174-E1E4-1DD3-8F33D638FB7D}"/>
                    </a:ext>
                  </a:extLst>
                </p:cNvPr>
                <p:cNvSpPr/>
                <p:nvPr/>
              </p:nvSpPr>
              <p:spPr>
                <a:xfrm>
                  <a:off x="1390863" y="4309225"/>
                  <a:ext cx="21725" cy="20850"/>
                </a:xfrm>
                <a:custGeom>
                  <a:avLst/>
                  <a:gdLst/>
                  <a:ahLst/>
                  <a:cxnLst/>
                  <a:rect l="l" t="t" r="r" b="b"/>
                  <a:pathLst>
                    <a:path w="869" h="834" fill="none" extrusionOk="0">
                      <a:moveTo>
                        <a:pt x="1" y="1"/>
                      </a:moveTo>
                      <a:lnTo>
                        <a:pt x="868" y="83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038;p61">
                  <a:extLst>
                    <a:ext uri="{FF2B5EF4-FFF2-40B4-BE49-F238E27FC236}">
                      <a16:creationId xmlns:a16="http://schemas.microsoft.com/office/drawing/2014/main" id="{D13CA488-C4DA-556B-3850-2DA52AEBC3C2}"/>
                    </a:ext>
                  </a:extLst>
                </p:cNvPr>
                <p:cNvSpPr/>
                <p:nvPr/>
              </p:nvSpPr>
              <p:spPr>
                <a:xfrm>
                  <a:off x="1390863" y="4309225"/>
                  <a:ext cx="21725" cy="20850"/>
                </a:xfrm>
                <a:custGeom>
                  <a:avLst/>
                  <a:gdLst/>
                  <a:ahLst/>
                  <a:cxnLst/>
                  <a:rect l="l" t="t" r="r" b="b"/>
                  <a:pathLst>
                    <a:path w="869" h="834" fill="none" extrusionOk="0">
                      <a:moveTo>
                        <a:pt x="868" y="1"/>
                      </a:moveTo>
                      <a:lnTo>
                        <a:pt x="1" y="83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3039;p61">
                <a:extLst>
                  <a:ext uri="{FF2B5EF4-FFF2-40B4-BE49-F238E27FC236}">
                    <a16:creationId xmlns:a16="http://schemas.microsoft.com/office/drawing/2014/main" id="{DCA23902-5E07-E2C1-5101-C69301F7FD4C}"/>
                  </a:ext>
                </a:extLst>
              </p:cNvPr>
              <p:cNvSpPr/>
              <p:nvPr/>
            </p:nvSpPr>
            <p:spPr>
              <a:xfrm>
                <a:off x="799325" y="435002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 name="TextBox 28">
            <a:extLst>
              <a:ext uri="{FF2B5EF4-FFF2-40B4-BE49-F238E27FC236}">
                <a16:creationId xmlns:a16="http://schemas.microsoft.com/office/drawing/2014/main" id="{987A7C52-FE8A-9EA8-05CA-6E47FBD6CF4C}"/>
              </a:ext>
            </a:extLst>
          </p:cNvPr>
          <p:cNvSpPr txBox="1"/>
          <p:nvPr/>
        </p:nvSpPr>
        <p:spPr>
          <a:xfrm>
            <a:off x="1591789" y="3006304"/>
            <a:ext cx="5563783" cy="711733"/>
          </a:xfrm>
          <a:prstGeom prst="rect">
            <a:avLst/>
          </a:prstGeom>
          <a:noFill/>
        </p:spPr>
        <p:txBody>
          <a:bodyPr wrap="square">
            <a:spAutoFit/>
          </a:bodyPr>
          <a:lstStyle/>
          <a:p>
            <a:pPr algn="ctr" rtl="1">
              <a:lnSpc>
                <a:spcPct val="150000"/>
              </a:lnSpc>
            </a:pPr>
            <a:r>
              <a:rPr lang="ar-SA" sz="1400" dirty="0">
                <a:effectLst/>
                <a:latin typeface="Times New Roman" panose="02020603050405020304" pitchFamily="18" charset="0"/>
                <a:ea typeface="Times New Roman" panose="02020603050405020304" pitchFamily="18" charset="0"/>
                <a:cs typeface="Simplified Arabic" panose="02020603050405020304" pitchFamily="18" charset="-78"/>
              </a:rPr>
              <a:t>تعتبر تُعد المواد النانوية عنصرًا أساسيًا في تقنيات التصنيع الحديثة للمعالجات الدقيقة، لما تتميز به من خصائص فيزيائية وكيميائية فريدة تُحسّن الكفاءة والأداء</a:t>
            </a:r>
            <a:r>
              <a:rPr lang="en-US" sz="1400" dirty="0">
                <a:effectLst/>
                <a:latin typeface="Simplified Arabic" panose="02020603050405020304" pitchFamily="18" charset="-78"/>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p:txBody>
      </p:sp>
      <p:sp>
        <p:nvSpPr>
          <p:cNvPr id="2" name="Slide Number Placeholder 6">
            <a:extLst>
              <a:ext uri="{FF2B5EF4-FFF2-40B4-BE49-F238E27FC236}">
                <a16:creationId xmlns:a16="http://schemas.microsoft.com/office/drawing/2014/main" id="{F200C42D-4758-DACD-B077-9A3A587CA1BD}"/>
              </a:ext>
            </a:extLst>
          </p:cNvPr>
          <p:cNvSpPr txBox="1">
            <a:spLocks/>
          </p:cNvSpPr>
          <p:nvPr/>
        </p:nvSpPr>
        <p:spPr>
          <a:xfrm>
            <a:off x="3316514" y="486666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9F6A3C25-738D-4996-B34E-84AF88928DA9}" type="slidenum">
              <a:rPr lang="en-US" smtClean="0"/>
              <a:pPr algn="ctr"/>
              <a:t>21</a:t>
            </a:fld>
            <a:endParaRPr lang="en-US" dirty="0"/>
          </a:p>
        </p:txBody>
      </p:sp>
    </p:spTree>
    <p:extLst>
      <p:ext uri="{BB962C8B-B14F-4D97-AF65-F5344CB8AC3E}">
        <p14:creationId xmlns:p14="http://schemas.microsoft.com/office/powerpoint/2010/main" val="3742443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Cutout/>
                    </a14:imgEffect>
                  </a14:imgLayer>
                </a14:imgProps>
              </a:ext>
            </a:extLst>
          </a:blip>
          <a:tile tx="0" ty="0" sx="100000" sy="100000" flip="none" algn="tl"/>
        </a:blipFill>
        <a:effectLst/>
      </p:bgPr>
    </p:bg>
    <p:spTree>
      <p:nvGrpSpPr>
        <p:cNvPr id="1" name="Shape 3146"/>
        <p:cNvGrpSpPr/>
        <p:nvPr/>
      </p:nvGrpSpPr>
      <p:grpSpPr>
        <a:xfrm>
          <a:off x="0" y="0"/>
          <a:ext cx="0" cy="0"/>
          <a:chOff x="0" y="0"/>
          <a:chExt cx="0" cy="0"/>
        </a:xfrm>
      </p:grpSpPr>
      <p:grpSp>
        <p:nvGrpSpPr>
          <p:cNvPr id="3166" name="Google Shape;3166;p63"/>
          <p:cNvGrpSpPr/>
          <p:nvPr/>
        </p:nvGrpSpPr>
        <p:grpSpPr>
          <a:xfrm flipH="1">
            <a:off x="8054414" y="4109809"/>
            <a:ext cx="755176" cy="688212"/>
            <a:chOff x="7614078" y="3990967"/>
            <a:chExt cx="817910" cy="745383"/>
          </a:xfrm>
        </p:grpSpPr>
        <p:sp>
          <p:nvSpPr>
            <p:cNvPr id="3167" name="Google Shape;3167;p63"/>
            <p:cNvSpPr/>
            <p:nvPr/>
          </p:nvSpPr>
          <p:spPr>
            <a:xfrm>
              <a:off x="7614825" y="4331950"/>
              <a:ext cx="373200" cy="404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8" name="Google Shape;3168;p63"/>
            <p:cNvGrpSpPr/>
            <p:nvPr/>
          </p:nvGrpSpPr>
          <p:grpSpPr>
            <a:xfrm>
              <a:off x="7987972" y="3990967"/>
              <a:ext cx="444016" cy="577456"/>
              <a:chOff x="1016988" y="2859950"/>
              <a:chExt cx="503476" cy="654786"/>
            </a:xfrm>
          </p:grpSpPr>
          <p:sp>
            <p:nvSpPr>
              <p:cNvPr id="3169" name="Google Shape;3169;p63"/>
              <p:cNvSpPr/>
              <p:nvPr/>
            </p:nvSpPr>
            <p:spPr>
              <a:xfrm>
                <a:off x="1016988" y="2859950"/>
                <a:ext cx="503476" cy="654786"/>
              </a:xfrm>
              <a:custGeom>
                <a:avLst/>
                <a:gdLst/>
                <a:ahLst/>
                <a:cxnLst/>
                <a:rect l="l" t="t" r="r" b="b"/>
                <a:pathLst>
                  <a:path w="13393" h="17418" extrusionOk="0">
                    <a:moveTo>
                      <a:pt x="1" y="0"/>
                    </a:moveTo>
                    <a:lnTo>
                      <a:pt x="1" y="17417"/>
                    </a:lnTo>
                    <a:lnTo>
                      <a:pt x="13393" y="17417"/>
                    </a:lnTo>
                    <a:lnTo>
                      <a:pt x="13393" y="4164"/>
                    </a:lnTo>
                    <a:lnTo>
                      <a:pt x="10062"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3"/>
              <p:cNvSpPr/>
              <p:nvPr/>
            </p:nvSpPr>
            <p:spPr>
              <a:xfrm>
                <a:off x="1395242" y="2859950"/>
                <a:ext cx="125221" cy="156535"/>
              </a:xfrm>
              <a:custGeom>
                <a:avLst/>
                <a:gdLst/>
                <a:ahLst/>
                <a:cxnLst/>
                <a:rect l="l" t="t" r="r" b="b"/>
                <a:pathLst>
                  <a:path w="3331" h="4164" extrusionOk="0">
                    <a:moveTo>
                      <a:pt x="0" y="0"/>
                    </a:moveTo>
                    <a:lnTo>
                      <a:pt x="0" y="4164"/>
                    </a:lnTo>
                    <a:lnTo>
                      <a:pt x="3331" y="4164"/>
                    </a:lnTo>
                    <a:lnTo>
                      <a:pt x="0"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1" name="Google Shape;3171;p63"/>
            <p:cNvSpPr/>
            <p:nvPr/>
          </p:nvSpPr>
          <p:spPr>
            <a:xfrm>
              <a:off x="7614078" y="4394709"/>
              <a:ext cx="726899" cy="339330"/>
            </a:xfrm>
            <a:custGeom>
              <a:avLst/>
              <a:gdLst/>
              <a:ahLst/>
              <a:cxnLst/>
              <a:rect l="l" t="t" r="r" b="b"/>
              <a:pathLst>
                <a:path w="18806" h="8779" extrusionOk="0">
                  <a:moveTo>
                    <a:pt x="2499" y="0"/>
                  </a:moveTo>
                  <a:lnTo>
                    <a:pt x="1" y="8778"/>
                  </a:lnTo>
                  <a:lnTo>
                    <a:pt x="16273" y="8778"/>
                  </a:lnTo>
                  <a:lnTo>
                    <a:pt x="18805" y="0"/>
                  </a:lnTo>
                  <a:close/>
                </a:path>
              </a:pathLst>
            </a:custGeom>
            <a:solidFill>
              <a:schemeClr val="lt2"/>
            </a:solid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72" name="Google Shape;3172;p63"/>
            <p:cNvCxnSpPr/>
            <p:nvPr/>
          </p:nvCxnSpPr>
          <p:spPr>
            <a:xfrm>
              <a:off x="8053388" y="42248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3173" name="Google Shape;3173;p63"/>
            <p:cNvCxnSpPr/>
            <p:nvPr/>
          </p:nvCxnSpPr>
          <p:spPr>
            <a:xfrm>
              <a:off x="8053388" y="42797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3174" name="Google Shape;3174;p63"/>
            <p:cNvCxnSpPr/>
            <p:nvPr/>
          </p:nvCxnSpPr>
          <p:spPr>
            <a:xfrm>
              <a:off x="8053388" y="4331950"/>
              <a:ext cx="313200" cy="0"/>
            </a:xfrm>
            <a:prstGeom prst="straightConnector1">
              <a:avLst/>
            </a:prstGeom>
            <a:noFill/>
            <a:ln w="9525" cap="flat" cmpd="sng">
              <a:solidFill>
                <a:schemeClr val="dk1"/>
              </a:solidFill>
              <a:prstDash val="solid"/>
              <a:round/>
              <a:headEnd type="none" w="med" len="med"/>
              <a:tailEnd type="none" w="med" len="med"/>
            </a:ln>
          </p:spPr>
        </p:cxnSp>
        <p:grpSp>
          <p:nvGrpSpPr>
            <p:cNvPr id="3175" name="Google Shape;3175;p63"/>
            <p:cNvGrpSpPr/>
            <p:nvPr/>
          </p:nvGrpSpPr>
          <p:grpSpPr>
            <a:xfrm>
              <a:off x="7900106" y="4041012"/>
              <a:ext cx="154828" cy="154841"/>
              <a:chOff x="2459513" y="3929147"/>
              <a:chExt cx="129900" cy="129900"/>
            </a:xfrm>
          </p:grpSpPr>
          <p:sp>
            <p:nvSpPr>
              <p:cNvPr id="3176" name="Google Shape;3176;p63"/>
              <p:cNvSpPr/>
              <p:nvPr/>
            </p:nvSpPr>
            <p:spPr>
              <a:xfrm>
                <a:off x="2459513" y="3929147"/>
                <a:ext cx="129900" cy="129900"/>
              </a:xfrm>
              <a:prstGeom prst="ellipse">
                <a:avLst/>
              </a:prstGeom>
              <a:solidFill>
                <a:srgbClr val="023D6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3"/>
              <p:cNvSpPr/>
              <p:nvPr/>
            </p:nvSpPr>
            <p:spPr>
              <a:xfrm>
                <a:off x="2480472" y="3950104"/>
                <a:ext cx="87900" cy="87900"/>
              </a:xfrm>
              <a:prstGeom prst="mathPlus">
                <a:avLst>
                  <a:gd name="adj1" fmla="val 0"/>
                </a:avLst>
              </a:prstGeom>
              <a:solidFill>
                <a:srgbClr val="B5B1A7"/>
              </a:solidFill>
              <a:ln w="9525" cap="flat" cmpd="sng">
                <a:solidFill>
                  <a:srgbClr val="B5B1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78" name="Google Shape;3178;p63"/>
          <p:cNvGrpSpPr/>
          <p:nvPr/>
        </p:nvGrpSpPr>
        <p:grpSpPr>
          <a:xfrm>
            <a:off x="654950" y="4295450"/>
            <a:ext cx="539125" cy="502575"/>
            <a:chOff x="712000" y="400050"/>
            <a:chExt cx="539125" cy="502575"/>
          </a:xfrm>
        </p:grpSpPr>
        <p:grpSp>
          <p:nvGrpSpPr>
            <p:cNvPr id="3179" name="Google Shape;3179;p63"/>
            <p:cNvGrpSpPr/>
            <p:nvPr/>
          </p:nvGrpSpPr>
          <p:grpSpPr>
            <a:xfrm>
              <a:off x="712000" y="400050"/>
              <a:ext cx="353400" cy="353400"/>
              <a:chOff x="1457325" y="419100"/>
              <a:chExt cx="353400" cy="353400"/>
            </a:xfrm>
          </p:grpSpPr>
          <p:sp>
            <p:nvSpPr>
              <p:cNvPr id="3180" name="Google Shape;3180;p63"/>
              <p:cNvSpPr/>
              <p:nvPr/>
            </p:nvSpPr>
            <p:spPr>
              <a:xfrm>
                <a:off x="1457325" y="419100"/>
                <a:ext cx="353400" cy="353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3"/>
              <p:cNvSpPr/>
              <p:nvPr/>
            </p:nvSpPr>
            <p:spPr>
              <a:xfrm>
                <a:off x="1515775" y="478640"/>
                <a:ext cx="236505" cy="234318"/>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2" name="Google Shape;3182;p63"/>
            <p:cNvGrpSpPr/>
            <p:nvPr/>
          </p:nvGrpSpPr>
          <p:grpSpPr>
            <a:xfrm>
              <a:off x="1005725" y="657225"/>
              <a:ext cx="245400" cy="245400"/>
              <a:chOff x="904875" y="1114425"/>
              <a:chExt cx="245400" cy="245400"/>
            </a:xfrm>
          </p:grpSpPr>
          <p:sp>
            <p:nvSpPr>
              <p:cNvPr id="3183" name="Google Shape;3183;p63"/>
              <p:cNvSpPr/>
              <p:nvPr/>
            </p:nvSpPr>
            <p:spPr>
              <a:xfrm>
                <a:off x="904875" y="1114425"/>
                <a:ext cx="245400" cy="245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3"/>
              <p:cNvSpPr/>
              <p:nvPr/>
            </p:nvSpPr>
            <p:spPr>
              <a:xfrm>
                <a:off x="981600" y="1196400"/>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85" name="Google Shape;3185;p63"/>
          <p:cNvSpPr/>
          <p:nvPr/>
        </p:nvSpPr>
        <p:spPr>
          <a:xfrm>
            <a:off x="8121350" y="459590"/>
            <a:ext cx="236505" cy="234318"/>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3"/>
          <p:cNvSpPr txBox="1">
            <a:spLocks noGrp="1"/>
          </p:cNvSpPr>
          <p:nvPr>
            <p:ph type="subTitle" idx="13"/>
          </p:nvPr>
        </p:nvSpPr>
        <p:spPr>
          <a:xfrm rot="5400000">
            <a:off x="-676375" y="1436825"/>
            <a:ext cx="2123100" cy="2019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Clr>
                <a:schemeClr val="dk1"/>
              </a:buClr>
              <a:buSzPts val="1100"/>
              <a:buFont typeface="Arial"/>
              <a:buNone/>
            </a:pPr>
            <a:r>
              <a:rPr lang="en"/>
              <a:t>Drafting &amp; CAD Technology</a:t>
            </a:r>
            <a:endParaRPr/>
          </a:p>
        </p:txBody>
      </p:sp>
      <p:sp>
        <p:nvSpPr>
          <p:cNvPr id="3187" name="Google Shape;3187;p63"/>
          <p:cNvSpPr txBox="1">
            <a:spLocks noGrp="1"/>
          </p:cNvSpPr>
          <p:nvPr>
            <p:ph type="subTitle" idx="14"/>
          </p:nvPr>
        </p:nvSpPr>
        <p:spPr>
          <a:xfrm rot="5400000">
            <a:off x="-559825" y="3621325"/>
            <a:ext cx="1890000" cy="20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Major for college</a:t>
            </a:r>
            <a:endParaRPr/>
          </a:p>
        </p:txBody>
      </p:sp>
      <p:graphicFrame>
        <p:nvGraphicFramePr>
          <p:cNvPr id="34" name="Table 33">
            <a:extLst>
              <a:ext uri="{FF2B5EF4-FFF2-40B4-BE49-F238E27FC236}">
                <a16:creationId xmlns:a16="http://schemas.microsoft.com/office/drawing/2014/main" id="{A7CAA5B9-DE73-68A2-916B-53B84829EF76}"/>
              </a:ext>
            </a:extLst>
          </p:cNvPr>
          <p:cNvGraphicFramePr>
            <a:graphicFrameLocks noGrp="1"/>
          </p:cNvGraphicFramePr>
          <p:nvPr>
            <p:extLst>
              <p:ext uri="{D42A27DB-BD31-4B8C-83A1-F6EECF244321}">
                <p14:modId xmlns:p14="http://schemas.microsoft.com/office/powerpoint/2010/main" val="3900038865"/>
              </p:ext>
            </p:extLst>
          </p:nvPr>
        </p:nvGraphicFramePr>
        <p:xfrm>
          <a:off x="1062601" y="595927"/>
          <a:ext cx="6910686" cy="4101977"/>
        </p:xfrm>
        <a:graphic>
          <a:graphicData uri="http://schemas.openxmlformats.org/drawingml/2006/table">
            <a:tbl>
              <a:tblPr>
                <a:tableStyleId>{A4F46474-F1E9-4A42-9499-DC8EC3E3DC7B}</a:tableStyleId>
              </a:tblPr>
              <a:tblGrid>
                <a:gridCol w="1151159">
                  <a:extLst>
                    <a:ext uri="{9D8B030D-6E8A-4147-A177-3AD203B41FA5}">
                      <a16:colId xmlns:a16="http://schemas.microsoft.com/office/drawing/2014/main" val="2431422701"/>
                    </a:ext>
                  </a:extLst>
                </a:gridCol>
                <a:gridCol w="1090549">
                  <a:extLst>
                    <a:ext uri="{9D8B030D-6E8A-4147-A177-3AD203B41FA5}">
                      <a16:colId xmlns:a16="http://schemas.microsoft.com/office/drawing/2014/main" val="2931084422"/>
                    </a:ext>
                  </a:extLst>
                </a:gridCol>
                <a:gridCol w="1143000">
                  <a:extLst>
                    <a:ext uri="{9D8B030D-6E8A-4147-A177-3AD203B41FA5}">
                      <a16:colId xmlns:a16="http://schemas.microsoft.com/office/drawing/2014/main" val="2351345813"/>
                    </a:ext>
                  </a:extLst>
                </a:gridCol>
                <a:gridCol w="1340427">
                  <a:extLst>
                    <a:ext uri="{9D8B030D-6E8A-4147-A177-3AD203B41FA5}">
                      <a16:colId xmlns:a16="http://schemas.microsoft.com/office/drawing/2014/main" val="2188570005"/>
                    </a:ext>
                  </a:extLst>
                </a:gridCol>
                <a:gridCol w="1579419">
                  <a:extLst>
                    <a:ext uri="{9D8B030D-6E8A-4147-A177-3AD203B41FA5}">
                      <a16:colId xmlns:a16="http://schemas.microsoft.com/office/drawing/2014/main" val="521196475"/>
                    </a:ext>
                  </a:extLst>
                </a:gridCol>
                <a:gridCol w="606132">
                  <a:extLst>
                    <a:ext uri="{9D8B030D-6E8A-4147-A177-3AD203B41FA5}">
                      <a16:colId xmlns:a16="http://schemas.microsoft.com/office/drawing/2014/main" val="1108956026"/>
                    </a:ext>
                  </a:extLst>
                </a:gridCol>
              </a:tblGrid>
              <a:tr h="376387">
                <a:tc>
                  <a:txBody>
                    <a:bodyPr/>
                    <a:lstStyle/>
                    <a:p>
                      <a:pPr algn="r" rtl="1"/>
                      <a:r>
                        <a:rPr lang="ar-SA" sz="1000" b="1" dirty="0">
                          <a:solidFill>
                            <a:schemeClr val="bg2"/>
                          </a:solidFill>
                          <a:latin typeface="+mj-lt"/>
                        </a:rPr>
                        <a:t>التحديات</a:t>
                      </a:r>
                    </a:p>
                  </a:txBody>
                  <a:tcPr marL="62010" marR="62010" marT="31005" marB="31005" anchor="ctr">
                    <a:solidFill>
                      <a:schemeClr val="accent1">
                        <a:lumMod val="75000"/>
                      </a:schemeClr>
                    </a:solidFill>
                  </a:tcPr>
                </a:tc>
                <a:tc>
                  <a:txBody>
                    <a:bodyPr/>
                    <a:lstStyle/>
                    <a:p>
                      <a:pPr algn="r" rtl="1"/>
                      <a:r>
                        <a:rPr lang="ar-SA" sz="1000" b="1" dirty="0">
                          <a:solidFill>
                            <a:schemeClr val="bg2"/>
                          </a:solidFill>
                          <a:latin typeface="+mj-lt"/>
                        </a:rPr>
                        <a:t>الفوائد</a:t>
                      </a:r>
                    </a:p>
                  </a:txBody>
                  <a:tcPr marL="62010" marR="62010" marT="31005" marB="31005" anchor="ctr">
                    <a:solidFill>
                      <a:schemeClr val="accent1">
                        <a:lumMod val="75000"/>
                      </a:schemeClr>
                    </a:solidFill>
                  </a:tcPr>
                </a:tc>
                <a:tc>
                  <a:txBody>
                    <a:bodyPr/>
                    <a:lstStyle/>
                    <a:p>
                      <a:pPr algn="r" rtl="1"/>
                      <a:r>
                        <a:rPr lang="ar-SA" sz="1000" b="1" dirty="0">
                          <a:solidFill>
                            <a:schemeClr val="bg2"/>
                          </a:solidFill>
                          <a:latin typeface="+mj-lt"/>
                        </a:rPr>
                        <a:t>الاستخدامات</a:t>
                      </a:r>
                    </a:p>
                  </a:txBody>
                  <a:tcPr marL="62010" marR="62010" marT="31005" marB="31005" anchor="ctr">
                    <a:solidFill>
                      <a:schemeClr val="accent1">
                        <a:lumMod val="75000"/>
                      </a:schemeClr>
                    </a:solidFill>
                  </a:tcPr>
                </a:tc>
                <a:tc>
                  <a:txBody>
                    <a:bodyPr/>
                    <a:lstStyle/>
                    <a:p>
                      <a:pPr algn="r" rtl="1"/>
                      <a:r>
                        <a:rPr lang="ar-SA" sz="1000" b="1" dirty="0">
                          <a:solidFill>
                            <a:schemeClr val="bg2"/>
                          </a:solidFill>
                          <a:latin typeface="+mj-lt"/>
                        </a:rPr>
                        <a:t>التعريف</a:t>
                      </a:r>
                    </a:p>
                  </a:txBody>
                  <a:tcPr marL="62010" marR="62010" marT="31005" marB="31005" anchor="ctr">
                    <a:solidFill>
                      <a:schemeClr val="accent1">
                        <a:lumMod val="75000"/>
                      </a:schemeClr>
                    </a:solidFill>
                  </a:tcPr>
                </a:tc>
                <a:tc>
                  <a:txBody>
                    <a:bodyPr/>
                    <a:lstStyle/>
                    <a:p>
                      <a:pPr algn="r" rtl="1"/>
                      <a:r>
                        <a:rPr lang="ar-SA" sz="1000" b="1" dirty="0">
                          <a:solidFill>
                            <a:schemeClr val="bg2"/>
                          </a:solidFill>
                          <a:latin typeface="+mj-lt"/>
                        </a:rPr>
                        <a:t>المادة النانوية</a:t>
                      </a:r>
                    </a:p>
                  </a:txBody>
                  <a:tcPr marL="62010" marR="62010" marT="31005" marB="31005" anchor="ctr">
                    <a:solidFill>
                      <a:schemeClr val="accent1">
                        <a:lumMod val="75000"/>
                      </a:schemeClr>
                    </a:solidFill>
                  </a:tcPr>
                </a:tc>
                <a:tc>
                  <a:txBody>
                    <a:bodyPr/>
                    <a:lstStyle/>
                    <a:p>
                      <a:pPr algn="r" rtl="1"/>
                      <a:r>
                        <a:rPr lang="ar-SA" sz="1000" b="1" dirty="0">
                          <a:solidFill>
                            <a:schemeClr val="bg2"/>
                          </a:solidFill>
                          <a:latin typeface="+mj-lt"/>
                        </a:rPr>
                        <a:t>الرقم</a:t>
                      </a:r>
                    </a:p>
                  </a:txBody>
                  <a:tcPr marL="62010" marR="62010" marT="31005" marB="31005" anchor="ctr">
                    <a:solidFill>
                      <a:schemeClr val="accent1">
                        <a:lumMod val="75000"/>
                      </a:schemeClr>
                    </a:solidFill>
                  </a:tcPr>
                </a:tc>
                <a:extLst>
                  <a:ext uri="{0D108BD9-81ED-4DB2-BD59-A6C34878D82A}">
                    <a16:rowId xmlns:a16="http://schemas.microsoft.com/office/drawing/2014/main" val="648936448"/>
                  </a:ext>
                </a:extLst>
              </a:tr>
              <a:tr h="874510">
                <a:tc>
                  <a:txBody>
                    <a:bodyPr/>
                    <a:lstStyle/>
                    <a:p>
                      <a:pPr algn="r" rtl="1"/>
                      <a:r>
                        <a:rPr lang="ar-SA" sz="1000" dirty="0"/>
                        <a:t>• صعوبة التحكم بتركيبها</a:t>
                      </a:r>
                    </a:p>
                    <a:p>
                      <a:pPr algn="r" rtl="1"/>
                      <a:r>
                        <a:rPr lang="ar-SA" sz="1000" dirty="0"/>
                        <a:t>• تكلفة تصنيع مرتفعة</a:t>
                      </a:r>
                    </a:p>
                  </a:txBody>
                  <a:tcPr marL="62010" marR="62010" marT="31005" marB="31005" anchor="ctr"/>
                </a:tc>
                <a:tc>
                  <a:txBody>
                    <a:bodyPr/>
                    <a:lstStyle/>
                    <a:p>
                      <a:pPr algn="r" rtl="1"/>
                      <a:r>
                        <a:rPr lang="ar-SA" sz="1000" dirty="0"/>
                        <a:t>• تقليل استهلاك الطاقة</a:t>
                      </a:r>
                    </a:p>
                    <a:p>
                      <a:pPr algn="r" rtl="1"/>
                      <a:r>
                        <a:rPr lang="ar-SA" sz="1000" dirty="0"/>
                        <a:t>• سرعة إشارة عالية• كفاءة حرارية</a:t>
                      </a:r>
                    </a:p>
                  </a:txBody>
                  <a:tcPr marL="62010" marR="62010" marT="31005" marB="31005" anchor="ctr"/>
                </a:tc>
                <a:tc>
                  <a:txBody>
                    <a:bodyPr/>
                    <a:lstStyle/>
                    <a:p>
                      <a:pPr algn="r" rtl="1"/>
                      <a:r>
                        <a:rPr lang="ar-SA" sz="1000" dirty="0"/>
                        <a:t>تصنيع الترانزستورات بدلًا من الأسلاك النحاسية</a:t>
                      </a:r>
                    </a:p>
                  </a:txBody>
                  <a:tcPr marL="62010" marR="62010" marT="31005" marB="31005" anchor="ctr"/>
                </a:tc>
                <a:tc>
                  <a:txBody>
                    <a:bodyPr/>
                    <a:lstStyle/>
                    <a:p>
                      <a:pPr algn="r" rtl="1"/>
                      <a:r>
                        <a:rPr lang="ar-SA" sz="1000" dirty="0"/>
                        <a:t>هياكل أسطوانية دقيقة من الكربون، ذات موصلية كهربائية وحرارية عالية</a:t>
                      </a:r>
                    </a:p>
                  </a:txBody>
                  <a:tcPr marL="62010" marR="62010" marT="31005" marB="31005" anchor="ctr"/>
                </a:tc>
                <a:tc>
                  <a:txBody>
                    <a:bodyPr/>
                    <a:lstStyle/>
                    <a:p>
                      <a:pPr algn="r" rtl="1"/>
                      <a:r>
                        <a:rPr lang="ar-SA" sz="1000" b="1" dirty="0"/>
                        <a:t>أنابيب الكربون النانوية (</a:t>
                      </a:r>
                      <a:r>
                        <a:rPr lang="en-US" sz="1000" b="1" dirty="0"/>
                        <a:t>CNTs)</a:t>
                      </a:r>
                      <a:endParaRPr lang="en-US" sz="1000" dirty="0"/>
                    </a:p>
                  </a:txBody>
                  <a:tcPr marL="62010" marR="62010" marT="31005" marB="31005" anchor="ctr"/>
                </a:tc>
                <a:tc>
                  <a:txBody>
                    <a:bodyPr/>
                    <a:lstStyle/>
                    <a:p>
                      <a:pPr algn="r" rtl="1"/>
                      <a:r>
                        <a:rPr lang="en-US" sz="1000" dirty="0"/>
                        <a:t>1</a:t>
                      </a:r>
                    </a:p>
                  </a:txBody>
                  <a:tcPr marL="62010" marR="62010" marT="31005" marB="31005" anchor="ctr"/>
                </a:tc>
                <a:extLst>
                  <a:ext uri="{0D108BD9-81ED-4DB2-BD59-A6C34878D82A}">
                    <a16:rowId xmlns:a16="http://schemas.microsoft.com/office/drawing/2014/main" val="2588958256"/>
                  </a:ext>
                </a:extLst>
              </a:tr>
              <a:tr h="712770">
                <a:tc>
                  <a:txBody>
                    <a:bodyPr/>
                    <a:lstStyle/>
                    <a:p>
                      <a:pPr algn="r" rtl="1"/>
                      <a:r>
                        <a:rPr lang="ar-SA" sz="1000" dirty="0"/>
                        <a:t>• صعوبة التصنيع</a:t>
                      </a:r>
                    </a:p>
                    <a:p>
                      <a:pPr algn="r" rtl="1"/>
                      <a:r>
                        <a:rPr lang="ar-SA" sz="1000" dirty="0"/>
                        <a:t>• صعوبة التكامل مع السيليكون</a:t>
                      </a:r>
                    </a:p>
                  </a:txBody>
                  <a:tcPr marL="62010" marR="62010" marT="31005" marB="31005" anchor="ctr"/>
                </a:tc>
                <a:tc>
                  <a:txBody>
                    <a:bodyPr/>
                    <a:lstStyle/>
                    <a:p>
                      <a:pPr algn="r" rtl="1"/>
                      <a:r>
                        <a:rPr lang="ar-SA" sz="1000" dirty="0"/>
                        <a:t>• تقليل التسرب</a:t>
                      </a:r>
                    </a:p>
                    <a:p>
                      <a:pPr algn="r" rtl="1"/>
                      <a:r>
                        <a:rPr lang="ar-SA" sz="1000" dirty="0"/>
                        <a:t>• سرعة التبديل</a:t>
                      </a:r>
                    </a:p>
                    <a:p>
                      <a:pPr algn="r" rtl="1"/>
                      <a:r>
                        <a:rPr lang="ar-SA" sz="1000" dirty="0"/>
                        <a:t>•تحمّل حرارة مرتفعة</a:t>
                      </a:r>
                    </a:p>
                  </a:txBody>
                  <a:tcPr marL="62010" marR="62010" marT="31005" marB="31005" anchor="ctr"/>
                </a:tc>
                <a:tc>
                  <a:txBody>
                    <a:bodyPr/>
                    <a:lstStyle/>
                    <a:p>
                      <a:pPr algn="r" rtl="1"/>
                      <a:r>
                        <a:rPr lang="ar-SA" sz="1000" dirty="0"/>
                        <a:t>في القنوات الإلكترونية للترانزستورات</a:t>
                      </a:r>
                    </a:p>
                  </a:txBody>
                  <a:tcPr marL="62010" marR="62010" marT="31005" marB="31005" anchor="ctr"/>
                </a:tc>
                <a:tc>
                  <a:txBody>
                    <a:bodyPr/>
                    <a:lstStyle/>
                    <a:p>
                      <a:pPr algn="r" rtl="1"/>
                      <a:r>
                        <a:rPr lang="ar-SA" sz="1000" dirty="0"/>
                        <a:t>طبقة ثنائية الأبعاد من ذرات الكربون، بموصلية فائقة ومرونة عالية</a:t>
                      </a:r>
                    </a:p>
                  </a:txBody>
                  <a:tcPr marL="62010" marR="62010" marT="31005" marB="31005" anchor="ctr"/>
                </a:tc>
                <a:tc>
                  <a:txBody>
                    <a:bodyPr/>
                    <a:lstStyle/>
                    <a:p>
                      <a:pPr algn="r" rtl="1"/>
                      <a:r>
                        <a:rPr lang="ar-SA" sz="1000" b="1" dirty="0"/>
                        <a:t>الجرافين (</a:t>
                      </a:r>
                      <a:r>
                        <a:rPr lang="en-US" sz="1000" b="1" dirty="0"/>
                        <a:t>Graphene)</a:t>
                      </a:r>
                      <a:endParaRPr lang="en-US" sz="1000" dirty="0"/>
                    </a:p>
                  </a:txBody>
                  <a:tcPr marL="62010" marR="62010" marT="31005" marB="31005" anchor="ctr"/>
                </a:tc>
                <a:tc>
                  <a:txBody>
                    <a:bodyPr/>
                    <a:lstStyle/>
                    <a:p>
                      <a:pPr algn="r" rtl="1"/>
                      <a:r>
                        <a:rPr lang="en-US" sz="1000" dirty="0"/>
                        <a:t>2</a:t>
                      </a:r>
                    </a:p>
                  </a:txBody>
                  <a:tcPr marL="62010" marR="62010" marT="31005" marB="31005" anchor="ctr"/>
                </a:tc>
                <a:extLst>
                  <a:ext uri="{0D108BD9-81ED-4DB2-BD59-A6C34878D82A}">
                    <a16:rowId xmlns:a16="http://schemas.microsoft.com/office/drawing/2014/main" val="3689980141"/>
                  </a:ext>
                </a:extLst>
              </a:tr>
              <a:tr h="712770">
                <a:tc>
                  <a:txBody>
                    <a:bodyPr/>
                    <a:lstStyle/>
                    <a:p>
                      <a:pPr algn="r" rtl="1"/>
                      <a:r>
                        <a:rPr lang="ar-SA" sz="1000" dirty="0"/>
                        <a:t>• عدم الاستقرار</a:t>
                      </a:r>
                    </a:p>
                    <a:p>
                      <a:pPr algn="r" rtl="1"/>
                      <a:r>
                        <a:rPr lang="ar-SA" sz="1000" dirty="0"/>
                        <a:t>• صعوبة دمجها في التصنيع التقليدي</a:t>
                      </a:r>
                    </a:p>
                  </a:txBody>
                  <a:tcPr marL="62010" marR="62010" marT="31005" marB="31005" anchor="ctr"/>
                </a:tc>
                <a:tc>
                  <a:txBody>
                    <a:bodyPr/>
                    <a:lstStyle/>
                    <a:p>
                      <a:pPr algn="r" rtl="1"/>
                      <a:r>
                        <a:rPr lang="ar-SA" sz="1000" dirty="0"/>
                        <a:t>• تحكم دقيق بالإلكترونات</a:t>
                      </a:r>
                    </a:p>
                    <a:p>
                      <a:pPr algn="r" rtl="1"/>
                      <a:r>
                        <a:rPr lang="ar-SA" sz="1000" dirty="0"/>
                        <a:t>• كفاءة تشغيل عالية</a:t>
                      </a:r>
                    </a:p>
                  </a:txBody>
                  <a:tcPr marL="62010" marR="62010" marT="31005" marB="31005" anchor="ctr"/>
                </a:tc>
                <a:tc>
                  <a:txBody>
                    <a:bodyPr/>
                    <a:lstStyle/>
                    <a:p>
                      <a:pPr algn="r" rtl="1"/>
                      <a:r>
                        <a:rPr lang="ar-SA" sz="1000" dirty="0"/>
                        <a:t>تطوير ذاكرات وأجهزة منخفضة الطاقة</a:t>
                      </a:r>
                    </a:p>
                  </a:txBody>
                  <a:tcPr marL="62010" marR="62010" marT="31005" marB="31005" anchor="ctr"/>
                </a:tc>
                <a:tc>
                  <a:txBody>
                    <a:bodyPr/>
                    <a:lstStyle/>
                    <a:p>
                      <a:pPr algn="r" rtl="1"/>
                      <a:r>
                        <a:rPr lang="ar-SA" sz="1000"/>
                        <a:t>جسيمات نانوية شبه موصلة تتحكم في حركة الإلكترونات بتأثيرات كمومية</a:t>
                      </a:r>
                    </a:p>
                  </a:txBody>
                  <a:tcPr marL="62010" marR="62010" marT="31005" marB="31005" anchor="ctr"/>
                </a:tc>
                <a:tc>
                  <a:txBody>
                    <a:bodyPr/>
                    <a:lstStyle/>
                    <a:p>
                      <a:pPr algn="r" rtl="1"/>
                      <a:r>
                        <a:rPr lang="ar-SA" sz="1000" b="1" dirty="0"/>
                        <a:t>النقاط الكمية (</a:t>
                      </a:r>
                      <a:r>
                        <a:rPr lang="en-US" sz="1000" b="1" dirty="0"/>
                        <a:t>Quantum Dots)</a:t>
                      </a:r>
                      <a:endParaRPr lang="en-US" sz="1000" dirty="0"/>
                    </a:p>
                  </a:txBody>
                  <a:tcPr marL="62010" marR="62010" marT="31005" marB="31005" anchor="ctr"/>
                </a:tc>
                <a:tc>
                  <a:txBody>
                    <a:bodyPr/>
                    <a:lstStyle/>
                    <a:p>
                      <a:pPr algn="r" rtl="1"/>
                      <a:r>
                        <a:rPr lang="en-US" sz="1000" dirty="0"/>
                        <a:t>3</a:t>
                      </a:r>
                    </a:p>
                  </a:txBody>
                  <a:tcPr marL="62010" marR="62010" marT="31005" marB="31005" anchor="ctr"/>
                </a:tc>
                <a:extLst>
                  <a:ext uri="{0D108BD9-81ED-4DB2-BD59-A6C34878D82A}">
                    <a16:rowId xmlns:a16="http://schemas.microsoft.com/office/drawing/2014/main" val="3897756179"/>
                  </a:ext>
                </a:extLst>
              </a:tr>
              <a:tr h="712770">
                <a:tc>
                  <a:txBody>
                    <a:bodyPr/>
                    <a:lstStyle/>
                    <a:p>
                      <a:pPr algn="r" rtl="1"/>
                      <a:r>
                        <a:rPr lang="ar-SA" sz="1000" dirty="0"/>
                        <a:t>• الحفاظ على المتانة والاستقرار أثناء التشغيل</a:t>
                      </a:r>
                    </a:p>
                  </a:txBody>
                  <a:tcPr marL="62010" marR="62010" marT="31005" marB="31005" anchor="ctr"/>
                </a:tc>
                <a:tc>
                  <a:txBody>
                    <a:bodyPr/>
                    <a:lstStyle/>
                    <a:p>
                      <a:pPr algn="r" rtl="1"/>
                      <a:r>
                        <a:rPr lang="ar-SA" sz="1000" dirty="0"/>
                        <a:t>• تقليل استهلاك الطاقة</a:t>
                      </a:r>
                    </a:p>
                    <a:p>
                      <a:pPr algn="r" rtl="1"/>
                      <a:r>
                        <a:rPr lang="ar-SA" sz="1000" dirty="0"/>
                        <a:t>• تحسين سرعة الأداء</a:t>
                      </a:r>
                    </a:p>
                  </a:txBody>
                  <a:tcPr marL="62010" marR="62010" marT="31005" marB="31005" anchor="ctr"/>
                </a:tc>
                <a:tc>
                  <a:txBody>
                    <a:bodyPr/>
                    <a:lstStyle/>
                    <a:p>
                      <a:pPr algn="r" rtl="1"/>
                      <a:r>
                        <a:rPr lang="ar-SA" sz="1000" dirty="0"/>
                        <a:t>عزل التوصيلات وتقليل السعة الكهربائية</a:t>
                      </a:r>
                    </a:p>
                  </a:txBody>
                  <a:tcPr marL="62010" marR="62010" marT="31005" marB="31005" anchor="ctr"/>
                </a:tc>
                <a:tc>
                  <a:txBody>
                    <a:bodyPr/>
                    <a:lstStyle/>
                    <a:p>
                      <a:pPr algn="r" rtl="1"/>
                      <a:r>
                        <a:rPr lang="ar-SA" sz="1000"/>
                        <a:t>مواد عازلة ذات ثابت عازل منخفض تستخدم لتقليل التداخل بين التوصيلات</a:t>
                      </a:r>
                    </a:p>
                  </a:txBody>
                  <a:tcPr marL="62010" marR="62010" marT="31005" marB="31005" anchor="ctr"/>
                </a:tc>
                <a:tc>
                  <a:txBody>
                    <a:bodyPr/>
                    <a:lstStyle/>
                    <a:p>
                      <a:pPr algn="r" rtl="1"/>
                      <a:r>
                        <a:rPr lang="en-US" sz="1000" b="1" dirty="0"/>
                        <a:t>Low-k Dielectrics</a:t>
                      </a:r>
                      <a:endParaRPr lang="en-US" sz="1000" dirty="0"/>
                    </a:p>
                  </a:txBody>
                  <a:tcPr marL="62010" marR="62010" marT="31005" marB="31005" anchor="ctr"/>
                </a:tc>
                <a:tc>
                  <a:txBody>
                    <a:bodyPr/>
                    <a:lstStyle/>
                    <a:p>
                      <a:pPr algn="r" rtl="1"/>
                      <a:r>
                        <a:rPr lang="en-US" sz="1000" dirty="0"/>
                        <a:t>4</a:t>
                      </a:r>
                    </a:p>
                  </a:txBody>
                  <a:tcPr marL="62010" marR="62010" marT="31005" marB="31005" anchor="ctr"/>
                </a:tc>
                <a:extLst>
                  <a:ext uri="{0D108BD9-81ED-4DB2-BD59-A6C34878D82A}">
                    <a16:rowId xmlns:a16="http://schemas.microsoft.com/office/drawing/2014/main" val="3501960714"/>
                  </a:ext>
                </a:extLst>
              </a:tr>
              <a:tr h="712770">
                <a:tc>
                  <a:txBody>
                    <a:bodyPr/>
                    <a:lstStyle/>
                    <a:p>
                      <a:pPr algn="r" rtl="1"/>
                      <a:r>
                        <a:rPr lang="ar-SA" sz="1000" dirty="0"/>
                        <a:t>• صعوبات في الإنتاج</a:t>
                      </a:r>
                    </a:p>
                  </a:txBody>
                  <a:tcPr marL="62010" marR="62010" marT="31005" marB="31005" anchor="ctr"/>
                </a:tc>
                <a:tc>
                  <a:txBody>
                    <a:bodyPr/>
                    <a:lstStyle/>
                    <a:p>
                      <a:pPr algn="r" rtl="1"/>
                      <a:r>
                        <a:rPr lang="ar-SA" sz="1000" dirty="0"/>
                        <a:t>• خصائص فريدة</a:t>
                      </a:r>
                    </a:p>
                    <a:p>
                      <a:pPr algn="r" rtl="1"/>
                      <a:r>
                        <a:rPr lang="ar-SA" sz="1000" dirty="0"/>
                        <a:t>• إمكانية التصغير</a:t>
                      </a:r>
                    </a:p>
                    <a:p>
                      <a:pPr algn="r" rtl="1"/>
                      <a:r>
                        <a:rPr lang="ar-SA" sz="1000" dirty="0"/>
                        <a:t>• أداء محسن في بيئات مرنة</a:t>
                      </a:r>
                    </a:p>
                  </a:txBody>
                  <a:tcPr marL="62010" marR="62010" marT="31005" marB="31005" anchor="ctr"/>
                </a:tc>
                <a:tc>
                  <a:txBody>
                    <a:bodyPr/>
                    <a:lstStyle/>
                    <a:p>
                      <a:pPr algn="r" rtl="1"/>
                      <a:r>
                        <a:rPr lang="ar-SA" sz="1000" dirty="0"/>
                        <a:t>تُستخدم في الترانزستورات النانوية كبدائل للسيليكون</a:t>
                      </a:r>
                    </a:p>
                  </a:txBody>
                  <a:tcPr marL="62010" marR="62010" marT="31005" marB="31005" anchor="ctr"/>
                </a:tc>
                <a:tc>
                  <a:txBody>
                    <a:bodyPr/>
                    <a:lstStyle/>
                    <a:p>
                      <a:pPr algn="r" rtl="1"/>
                      <a:r>
                        <a:rPr lang="ar-SA" sz="1000" dirty="0"/>
                        <a:t>مواد ثنائية الأبعاد ذات خصائص إلكترونية وميكانيكية مميزة</a:t>
                      </a:r>
                    </a:p>
                  </a:txBody>
                  <a:tcPr marL="62010" marR="62010" marT="31005" marB="31005" anchor="ctr"/>
                </a:tc>
                <a:tc>
                  <a:txBody>
                    <a:bodyPr/>
                    <a:lstStyle/>
                    <a:p>
                      <a:pPr algn="r" rtl="1"/>
                      <a:r>
                        <a:rPr lang="en-US" sz="1000" b="1" dirty="0"/>
                        <a:t>MoS₂ </a:t>
                      </a:r>
                      <a:r>
                        <a:rPr lang="ar-SA" sz="1000" b="1" dirty="0"/>
                        <a:t>وفوسفورين (مواد ثنائية الأبعاد)</a:t>
                      </a:r>
                      <a:endParaRPr lang="ar-SA" sz="1000" dirty="0"/>
                    </a:p>
                  </a:txBody>
                  <a:tcPr marL="62010" marR="62010" marT="31005" marB="31005" anchor="ctr"/>
                </a:tc>
                <a:tc>
                  <a:txBody>
                    <a:bodyPr/>
                    <a:lstStyle/>
                    <a:p>
                      <a:pPr algn="r" rtl="1"/>
                      <a:r>
                        <a:rPr lang="en-US" sz="1000" dirty="0"/>
                        <a:t>5</a:t>
                      </a:r>
                    </a:p>
                  </a:txBody>
                  <a:tcPr marL="62010" marR="62010" marT="31005" marB="31005" anchor="ctr"/>
                </a:tc>
                <a:extLst>
                  <a:ext uri="{0D108BD9-81ED-4DB2-BD59-A6C34878D82A}">
                    <a16:rowId xmlns:a16="http://schemas.microsoft.com/office/drawing/2014/main" val="2873005863"/>
                  </a:ext>
                </a:extLst>
              </a:tr>
            </a:tbl>
          </a:graphicData>
        </a:graphic>
      </p:graphicFrame>
      <p:sp>
        <p:nvSpPr>
          <p:cNvPr id="2" name="Slide Number Placeholder 6">
            <a:extLst>
              <a:ext uri="{FF2B5EF4-FFF2-40B4-BE49-F238E27FC236}">
                <a16:creationId xmlns:a16="http://schemas.microsoft.com/office/drawing/2014/main" id="{60672D84-FFA2-2927-34C3-0976DBABD248}"/>
              </a:ext>
            </a:extLst>
          </p:cNvPr>
          <p:cNvSpPr txBox="1">
            <a:spLocks/>
          </p:cNvSpPr>
          <p:nvPr/>
        </p:nvSpPr>
        <p:spPr>
          <a:xfrm>
            <a:off x="3316514" y="486666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9F6A3C25-738D-4996-B34E-84AF88928DA9}" type="slidenum">
              <a:rPr lang="en-US" smtClean="0"/>
              <a:pPr algn="ctr"/>
              <a:t>22</a:t>
            </a:fld>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Cutout/>
                    </a14:imgEffect>
                  </a14:imgLayer>
                </a14:imgProps>
              </a:ext>
            </a:extLst>
          </a:blip>
          <a:tile tx="0" ty="0" sx="100000" sy="100000" flip="none" algn="tl"/>
        </a:blipFill>
        <a:effectLst/>
      </p:bgPr>
    </p:bg>
    <p:spTree>
      <p:nvGrpSpPr>
        <p:cNvPr id="1" name="Shape 3267"/>
        <p:cNvGrpSpPr/>
        <p:nvPr/>
      </p:nvGrpSpPr>
      <p:grpSpPr>
        <a:xfrm>
          <a:off x="0" y="0"/>
          <a:ext cx="0" cy="0"/>
          <a:chOff x="0" y="0"/>
          <a:chExt cx="0" cy="0"/>
        </a:xfrm>
      </p:grpSpPr>
      <p:grpSp>
        <p:nvGrpSpPr>
          <p:cNvPr id="8" name="Google Shape;1842;p50">
            <a:extLst>
              <a:ext uri="{FF2B5EF4-FFF2-40B4-BE49-F238E27FC236}">
                <a16:creationId xmlns:a16="http://schemas.microsoft.com/office/drawing/2014/main" id="{19064148-2865-B7B4-F0DE-A7FFE724D58F}"/>
              </a:ext>
            </a:extLst>
          </p:cNvPr>
          <p:cNvGrpSpPr/>
          <p:nvPr/>
        </p:nvGrpSpPr>
        <p:grpSpPr>
          <a:xfrm>
            <a:off x="898951" y="3965064"/>
            <a:ext cx="524976" cy="655438"/>
            <a:chOff x="792960" y="3993954"/>
            <a:chExt cx="524976" cy="655438"/>
          </a:xfrm>
        </p:grpSpPr>
        <p:grpSp>
          <p:nvGrpSpPr>
            <p:cNvPr id="9" name="Google Shape;1843;p50">
              <a:extLst>
                <a:ext uri="{FF2B5EF4-FFF2-40B4-BE49-F238E27FC236}">
                  <a16:creationId xmlns:a16="http://schemas.microsoft.com/office/drawing/2014/main" id="{259EE60A-D16E-15E6-C8C4-A6BEE35AE8F0}"/>
                </a:ext>
              </a:extLst>
            </p:cNvPr>
            <p:cNvGrpSpPr/>
            <p:nvPr/>
          </p:nvGrpSpPr>
          <p:grpSpPr>
            <a:xfrm>
              <a:off x="792960" y="4071942"/>
              <a:ext cx="444014" cy="577450"/>
              <a:chOff x="2255047" y="690567"/>
              <a:chExt cx="444014" cy="577450"/>
            </a:xfrm>
          </p:grpSpPr>
          <p:sp>
            <p:nvSpPr>
              <p:cNvPr id="16" name="Google Shape;1844;p50">
                <a:extLst>
                  <a:ext uri="{FF2B5EF4-FFF2-40B4-BE49-F238E27FC236}">
                    <a16:creationId xmlns:a16="http://schemas.microsoft.com/office/drawing/2014/main" id="{B6D68CAD-9AF2-BE16-D2FA-F4DF7C1CF871}"/>
                  </a:ext>
                </a:extLst>
              </p:cNvPr>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845;p50">
                <a:extLst>
                  <a:ext uri="{FF2B5EF4-FFF2-40B4-BE49-F238E27FC236}">
                    <a16:creationId xmlns:a16="http://schemas.microsoft.com/office/drawing/2014/main" id="{1177798A-0574-D21B-3176-46299589DB81}"/>
                  </a:ext>
                </a:extLst>
              </p:cNvPr>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846;p50">
                <a:extLst>
                  <a:ext uri="{FF2B5EF4-FFF2-40B4-BE49-F238E27FC236}">
                    <a16:creationId xmlns:a16="http://schemas.microsoft.com/office/drawing/2014/main" id="{49BB5C49-9772-F5F5-0958-DB6365457BCD}"/>
                  </a:ext>
                </a:extLst>
              </p:cNvPr>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9" name="Google Shape;1847;p50">
                <a:extLst>
                  <a:ext uri="{FF2B5EF4-FFF2-40B4-BE49-F238E27FC236}">
                    <a16:creationId xmlns:a16="http://schemas.microsoft.com/office/drawing/2014/main" id="{21FFD7C1-4F27-2AC8-8192-79DE020784CF}"/>
                  </a:ext>
                </a:extLst>
              </p:cNvPr>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0" name="Google Shape;1848;p50">
                <a:extLst>
                  <a:ext uri="{FF2B5EF4-FFF2-40B4-BE49-F238E27FC236}">
                    <a16:creationId xmlns:a16="http://schemas.microsoft.com/office/drawing/2014/main" id="{CBC9D1B5-0AB7-43CF-C95F-95C370CB9243}"/>
                  </a:ext>
                </a:extLst>
              </p:cNvPr>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0" name="Google Shape;1849;p50">
              <a:extLst>
                <a:ext uri="{FF2B5EF4-FFF2-40B4-BE49-F238E27FC236}">
                  <a16:creationId xmlns:a16="http://schemas.microsoft.com/office/drawing/2014/main" id="{72E1C865-1786-010D-F62C-74DD72129600}"/>
                </a:ext>
              </a:extLst>
            </p:cNvPr>
            <p:cNvGrpSpPr/>
            <p:nvPr/>
          </p:nvGrpSpPr>
          <p:grpSpPr>
            <a:xfrm>
              <a:off x="873922" y="3993954"/>
              <a:ext cx="444014" cy="577450"/>
              <a:chOff x="873922" y="3993954"/>
              <a:chExt cx="444014" cy="577450"/>
            </a:xfrm>
          </p:grpSpPr>
          <p:sp>
            <p:nvSpPr>
              <p:cNvPr id="11" name="Google Shape;1850;p50">
                <a:extLst>
                  <a:ext uri="{FF2B5EF4-FFF2-40B4-BE49-F238E27FC236}">
                    <a16:creationId xmlns:a16="http://schemas.microsoft.com/office/drawing/2014/main" id="{8A0EF64F-6938-C939-D7CA-F2EAFEED0A06}"/>
                  </a:ext>
                </a:extLst>
              </p:cNvPr>
              <p:cNvSpPr/>
              <p:nvPr/>
            </p:nvSpPr>
            <p:spPr>
              <a:xfrm>
                <a:off x="873922" y="3993954"/>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851;p50">
                <a:extLst>
                  <a:ext uri="{FF2B5EF4-FFF2-40B4-BE49-F238E27FC236}">
                    <a16:creationId xmlns:a16="http://schemas.microsoft.com/office/drawing/2014/main" id="{8EBC7BB2-F25E-C4A5-DBA7-A1CACA5EB90D}"/>
                  </a:ext>
                </a:extLst>
              </p:cNvPr>
              <p:cNvSpPr/>
              <p:nvPr/>
            </p:nvSpPr>
            <p:spPr>
              <a:xfrm>
                <a:off x="1207505" y="3993954"/>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accen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 name="Google Shape;1852;p50">
                <a:extLst>
                  <a:ext uri="{FF2B5EF4-FFF2-40B4-BE49-F238E27FC236}">
                    <a16:creationId xmlns:a16="http://schemas.microsoft.com/office/drawing/2014/main" id="{6EC1E95A-8516-BA4A-6690-195C0535CD06}"/>
                  </a:ext>
                </a:extLst>
              </p:cNvPr>
              <p:cNvCxnSpPr/>
              <p:nvPr/>
            </p:nvCxnSpPr>
            <p:spPr>
              <a:xfrm>
                <a:off x="939338" y="4227863"/>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 name="Google Shape;1853;p50">
                <a:extLst>
                  <a:ext uri="{FF2B5EF4-FFF2-40B4-BE49-F238E27FC236}">
                    <a16:creationId xmlns:a16="http://schemas.microsoft.com/office/drawing/2014/main" id="{4D858807-3C4A-17FA-21F5-C76119DC90F1}"/>
                  </a:ext>
                </a:extLst>
              </p:cNvPr>
              <p:cNvCxnSpPr/>
              <p:nvPr/>
            </p:nvCxnSpPr>
            <p:spPr>
              <a:xfrm>
                <a:off x="939338" y="4282688"/>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5" name="Google Shape;1854;p50">
                <a:extLst>
                  <a:ext uri="{FF2B5EF4-FFF2-40B4-BE49-F238E27FC236}">
                    <a16:creationId xmlns:a16="http://schemas.microsoft.com/office/drawing/2014/main" id="{B01329D9-E55B-4130-0864-E268B2F48A29}"/>
                  </a:ext>
                </a:extLst>
              </p:cNvPr>
              <p:cNvCxnSpPr/>
              <p:nvPr/>
            </p:nvCxnSpPr>
            <p:spPr>
              <a:xfrm>
                <a:off x="939338" y="4334938"/>
                <a:ext cx="313200" cy="0"/>
              </a:xfrm>
              <a:prstGeom prst="straightConnector1">
                <a:avLst/>
              </a:prstGeom>
              <a:noFill/>
              <a:ln w="9525" cap="flat" cmpd="sng">
                <a:solidFill>
                  <a:schemeClr val="dk1"/>
                </a:solidFill>
                <a:prstDash val="solid"/>
                <a:round/>
                <a:headEnd type="none" w="med" len="med"/>
                <a:tailEnd type="none" w="med" len="med"/>
              </a:ln>
            </p:spPr>
          </p:cxnSp>
        </p:grpSp>
      </p:grpSp>
      <p:sp>
        <p:nvSpPr>
          <p:cNvPr id="21" name="Google Shape;1470;p47">
            <a:extLst>
              <a:ext uri="{FF2B5EF4-FFF2-40B4-BE49-F238E27FC236}">
                <a16:creationId xmlns:a16="http://schemas.microsoft.com/office/drawing/2014/main" id="{4FC95AD1-F710-30B5-7BEF-D9EE04885B31}"/>
              </a:ext>
            </a:extLst>
          </p:cNvPr>
          <p:cNvSpPr txBox="1">
            <a:spLocks noGrp="1"/>
          </p:cNvSpPr>
          <p:nvPr>
            <p:ph type="title"/>
          </p:nvPr>
        </p:nvSpPr>
        <p:spPr>
          <a:xfrm>
            <a:off x="1646863" y="1122530"/>
            <a:ext cx="5519100" cy="658800"/>
          </a:xfrm>
          <a:prstGeom prst="rect">
            <a:avLst/>
          </a:prstGeom>
        </p:spPr>
        <p:txBody>
          <a:bodyPr spcFirstLastPara="1" wrap="square" lIns="91425" tIns="91425" rIns="91425" bIns="91425" anchor="ctr" anchorCtr="0">
            <a:noAutofit/>
          </a:bodyPr>
          <a:lstStyle/>
          <a:p>
            <a:pPr lvl="0"/>
            <a:r>
              <a:rPr lang="ar-SA" b="1" dirty="0">
                <a:solidFill>
                  <a:schemeClr val="accent1">
                    <a:lumMod val="75000"/>
                  </a:schemeClr>
                </a:solidFill>
                <a:cs typeface="+mj-cs"/>
              </a:rPr>
              <a:t>أهم التطبيقات الحالية لتقنية النانو في </a:t>
            </a:r>
            <a:endParaRPr lang="en-US" b="1" dirty="0">
              <a:cs typeface="+mj-cs"/>
            </a:endParaRPr>
          </a:p>
        </p:txBody>
      </p:sp>
      <p:sp>
        <p:nvSpPr>
          <p:cNvPr id="22" name="Google Shape;1473;p47">
            <a:extLst>
              <a:ext uri="{FF2B5EF4-FFF2-40B4-BE49-F238E27FC236}">
                <a16:creationId xmlns:a16="http://schemas.microsoft.com/office/drawing/2014/main" id="{23046CA7-F897-B67C-E75E-1BA18F34C624}"/>
              </a:ext>
            </a:extLst>
          </p:cNvPr>
          <p:cNvSpPr/>
          <p:nvPr/>
        </p:nvSpPr>
        <p:spPr>
          <a:xfrm>
            <a:off x="1757031" y="1976839"/>
            <a:ext cx="5601902" cy="766574"/>
          </a:xfrm>
          <a:prstGeom prst="rect">
            <a:avLst/>
          </a:prstGeom>
        </p:spPr>
        <p:txBody>
          <a:bodyPr>
            <a:prstTxWarp prst="textPlain">
              <a:avLst/>
            </a:prstTxWarp>
          </a:bodyPr>
          <a:lstStyle/>
          <a:p>
            <a:pPr lvl="0" algn="ctr"/>
            <a:r>
              <a:rPr lang="ar-SA" b="1" dirty="0">
                <a:ln w="19050" cap="flat" cmpd="sng">
                  <a:solidFill>
                    <a:srgbClr val="000000"/>
                  </a:solidFill>
                  <a:prstDash val="solid"/>
                  <a:round/>
                  <a:headEnd type="none" w="sm" len="sm"/>
                  <a:tailEnd type="none" w="sm" len="sm"/>
                </a:ln>
                <a:noFill/>
                <a:latin typeface="Raleway;900"/>
                <a:cs typeface="+mj-cs"/>
              </a:rPr>
              <a:t>تصنيع المعالجات الدقيقة</a:t>
            </a:r>
            <a:endParaRPr b="1" i="0" dirty="0">
              <a:ln w="19050" cap="flat" cmpd="sng">
                <a:solidFill>
                  <a:srgbClr val="000000"/>
                </a:solidFill>
                <a:prstDash val="solid"/>
                <a:round/>
                <a:headEnd type="none" w="sm" len="sm"/>
                <a:tailEnd type="none" w="sm" len="sm"/>
              </a:ln>
              <a:noFill/>
              <a:latin typeface="Raleway;900"/>
              <a:cs typeface="+mj-cs"/>
            </a:endParaRPr>
          </a:p>
        </p:txBody>
      </p:sp>
      <p:grpSp>
        <p:nvGrpSpPr>
          <p:cNvPr id="23" name="Google Shape;3028;p61">
            <a:extLst>
              <a:ext uri="{FF2B5EF4-FFF2-40B4-BE49-F238E27FC236}">
                <a16:creationId xmlns:a16="http://schemas.microsoft.com/office/drawing/2014/main" id="{CFCFB4CE-213E-3FB1-75DD-EF73846E57F6}"/>
              </a:ext>
            </a:extLst>
          </p:cNvPr>
          <p:cNvGrpSpPr/>
          <p:nvPr/>
        </p:nvGrpSpPr>
        <p:grpSpPr>
          <a:xfrm>
            <a:off x="7358933" y="4042820"/>
            <a:ext cx="739738" cy="499927"/>
            <a:chOff x="799313" y="4197750"/>
            <a:chExt cx="739738" cy="499927"/>
          </a:xfrm>
        </p:grpSpPr>
        <p:grpSp>
          <p:nvGrpSpPr>
            <p:cNvPr id="24" name="Google Shape;3029;p61">
              <a:extLst>
                <a:ext uri="{FF2B5EF4-FFF2-40B4-BE49-F238E27FC236}">
                  <a16:creationId xmlns:a16="http://schemas.microsoft.com/office/drawing/2014/main" id="{7465E2D5-B6BE-2B15-44E5-768718965784}"/>
                </a:ext>
              </a:extLst>
            </p:cNvPr>
            <p:cNvGrpSpPr/>
            <p:nvPr/>
          </p:nvGrpSpPr>
          <p:grpSpPr>
            <a:xfrm>
              <a:off x="904088" y="4197750"/>
              <a:ext cx="634963" cy="406652"/>
              <a:chOff x="904088" y="4197750"/>
              <a:chExt cx="634963" cy="406652"/>
            </a:xfrm>
          </p:grpSpPr>
          <p:sp>
            <p:nvSpPr>
              <p:cNvPr id="31" name="Google Shape;3030;p61">
                <a:extLst>
                  <a:ext uri="{FF2B5EF4-FFF2-40B4-BE49-F238E27FC236}">
                    <a16:creationId xmlns:a16="http://schemas.microsoft.com/office/drawing/2014/main" id="{84559D0A-B0B1-E54D-8A97-9483429AC4C5}"/>
                  </a:ext>
                </a:extLst>
              </p:cNvPr>
              <p:cNvSpPr/>
              <p:nvPr/>
            </p:nvSpPr>
            <p:spPr>
              <a:xfrm>
                <a:off x="904088" y="4197750"/>
                <a:ext cx="634950" cy="59000"/>
              </a:xfrm>
              <a:custGeom>
                <a:avLst/>
                <a:gdLst/>
                <a:ahLst/>
                <a:cxnLst/>
                <a:rect l="l" t="t" r="r" b="b"/>
                <a:pathLst>
                  <a:path w="25398" h="2360" extrusionOk="0">
                    <a:moveTo>
                      <a:pt x="1" y="0"/>
                    </a:moveTo>
                    <a:lnTo>
                      <a:pt x="1" y="2359"/>
                    </a:lnTo>
                    <a:lnTo>
                      <a:pt x="25398" y="2359"/>
                    </a:lnTo>
                    <a:lnTo>
                      <a:pt x="25398"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031;p61">
                <a:extLst>
                  <a:ext uri="{FF2B5EF4-FFF2-40B4-BE49-F238E27FC236}">
                    <a16:creationId xmlns:a16="http://schemas.microsoft.com/office/drawing/2014/main" id="{AADFB341-7BAF-C585-D527-A7BF3F131B43}"/>
                  </a:ext>
                </a:extLst>
              </p:cNvPr>
              <p:cNvSpPr/>
              <p:nvPr/>
            </p:nvSpPr>
            <p:spPr>
              <a:xfrm>
                <a:off x="1495638" y="4215950"/>
                <a:ext cx="21725" cy="20850"/>
              </a:xfrm>
              <a:custGeom>
                <a:avLst/>
                <a:gdLst/>
                <a:ahLst/>
                <a:cxnLst/>
                <a:rect l="l" t="t" r="r" b="b"/>
                <a:pathLst>
                  <a:path w="869" h="834" fill="none" extrusionOk="0">
                    <a:moveTo>
                      <a:pt x="1" y="1"/>
                    </a:moveTo>
                    <a:lnTo>
                      <a:pt x="868" y="83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032;p61">
                <a:extLst>
                  <a:ext uri="{FF2B5EF4-FFF2-40B4-BE49-F238E27FC236}">
                    <a16:creationId xmlns:a16="http://schemas.microsoft.com/office/drawing/2014/main" id="{CBB5E8BA-0B24-1283-AA38-B1A1D1ABA958}"/>
                  </a:ext>
                </a:extLst>
              </p:cNvPr>
              <p:cNvSpPr/>
              <p:nvPr/>
            </p:nvSpPr>
            <p:spPr>
              <a:xfrm>
                <a:off x="1495638" y="4215950"/>
                <a:ext cx="21725" cy="20850"/>
              </a:xfrm>
              <a:custGeom>
                <a:avLst/>
                <a:gdLst/>
                <a:ahLst/>
                <a:cxnLst/>
                <a:rect l="l" t="t" r="r" b="b"/>
                <a:pathLst>
                  <a:path w="869" h="834" fill="none" extrusionOk="0">
                    <a:moveTo>
                      <a:pt x="868" y="1"/>
                    </a:moveTo>
                    <a:lnTo>
                      <a:pt x="1" y="83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033;p61">
                <a:extLst>
                  <a:ext uri="{FF2B5EF4-FFF2-40B4-BE49-F238E27FC236}">
                    <a16:creationId xmlns:a16="http://schemas.microsoft.com/office/drawing/2014/main" id="{D1C5C9D1-392E-45C5-C57F-24624C2CBB03}"/>
                  </a:ext>
                </a:extLst>
              </p:cNvPr>
              <p:cNvSpPr/>
              <p:nvPr/>
            </p:nvSpPr>
            <p:spPr>
              <a:xfrm>
                <a:off x="904100" y="4256750"/>
                <a:ext cx="634950" cy="347652"/>
              </a:xfrm>
              <a:custGeom>
                <a:avLst/>
                <a:gdLst/>
                <a:ahLst/>
                <a:cxnLst/>
                <a:rect l="l" t="t" r="r" b="b"/>
                <a:pathLst>
                  <a:path w="25398" h="2360" extrusionOk="0">
                    <a:moveTo>
                      <a:pt x="1" y="0"/>
                    </a:moveTo>
                    <a:lnTo>
                      <a:pt x="1" y="2359"/>
                    </a:lnTo>
                    <a:lnTo>
                      <a:pt x="25398" y="2359"/>
                    </a:lnTo>
                    <a:lnTo>
                      <a:pt x="25398"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3034;p61">
              <a:extLst>
                <a:ext uri="{FF2B5EF4-FFF2-40B4-BE49-F238E27FC236}">
                  <a16:creationId xmlns:a16="http://schemas.microsoft.com/office/drawing/2014/main" id="{999AFAF2-BC77-F7E2-9667-2EEAA0A5C827}"/>
                </a:ext>
              </a:extLst>
            </p:cNvPr>
            <p:cNvGrpSpPr/>
            <p:nvPr/>
          </p:nvGrpSpPr>
          <p:grpSpPr>
            <a:xfrm>
              <a:off x="799313" y="4291025"/>
              <a:ext cx="634963" cy="406652"/>
              <a:chOff x="799313" y="4291025"/>
              <a:chExt cx="634963" cy="406652"/>
            </a:xfrm>
          </p:grpSpPr>
          <p:sp>
            <p:nvSpPr>
              <p:cNvPr id="26" name="Google Shape;3035;p61">
                <a:extLst>
                  <a:ext uri="{FF2B5EF4-FFF2-40B4-BE49-F238E27FC236}">
                    <a16:creationId xmlns:a16="http://schemas.microsoft.com/office/drawing/2014/main" id="{F0D31798-5919-E099-AED3-EB0C92CD6BE8}"/>
                  </a:ext>
                </a:extLst>
              </p:cNvPr>
              <p:cNvSpPr/>
              <p:nvPr/>
            </p:nvSpPr>
            <p:spPr>
              <a:xfrm>
                <a:off x="799313" y="429102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3036;p61">
                <a:extLst>
                  <a:ext uri="{FF2B5EF4-FFF2-40B4-BE49-F238E27FC236}">
                    <a16:creationId xmlns:a16="http://schemas.microsoft.com/office/drawing/2014/main" id="{A6AD7575-F6E4-673A-7F10-8189FF824CE9}"/>
                  </a:ext>
                </a:extLst>
              </p:cNvPr>
              <p:cNvGrpSpPr/>
              <p:nvPr/>
            </p:nvGrpSpPr>
            <p:grpSpPr>
              <a:xfrm>
                <a:off x="1390863" y="4309225"/>
                <a:ext cx="21725" cy="20850"/>
                <a:chOff x="1390863" y="4309225"/>
                <a:chExt cx="21725" cy="20850"/>
              </a:xfrm>
            </p:grpSpPr>
            <p:sp>
              <p:nvSpPr>
                <p:cNvPr id="29" name="Google Shape;3037;p61">
                  <a:extLst>
                    <a:ext uri="{FF2B5EF4-FFF2-40B4-BE49-F238E27FC236}">
                      <a16:creationId xmlns:a16="http://schemas.microsoft.com/office/drawing/2014/main" id="{3FAF39DA-313E-1C1E-990B-1A133F5A4C61}"/>
                    </a:ext>
                  </a:extLst>
                </p:cNvPr>
                <p:cNvSpPr/>
                <p:nvPr/>
              </p:nvSpPr>
              <p:spPr>
                <a:xfrm>
                  <a:off x="1390863" y="4309225"/>
                  <a:ext cx="21725" cy="20850"/>
                </a:xfrm>
                <a:custGeom>
                  <a:avLst/>
                  <a:gdLst/>
                  <a:ahLst/>
                  <a:cxnLst/>
                  <a:rect l="l" t="t" r="r" b="b"/>
                  <a:pathLst>
                    <a:path w="869" h="834" fill="none" extrusionOk="0">
                      <a:moveTo>
                        <a:pt x="1" y="1"/>
                      </a:moveTo>
                      <a:lnTo>
                        <a:pt x="868" y="83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38;p61">
                  <a:extLst>
                    <a:ext uri="{FF2B5EF4-FFF2-40B4-BE49-F238E27FC236}">
                      <a16:creationId xmlns:a16="http://schemas.microsoft.com/office/drawing/2014/main" id="{C5376222-6025-B38C-4FE9-81FDB4D0A267}"/>
                    </a:ext>
                  </a:extLst>
                </p:cNvPr>
                <p:cNvSpPr/>
                <p:nvPr/>
              </p:nvSpPr>
              <p:spPr>
                <a:xfrm>
                  <a:off x="1390863" y="4309225"/>
                  <a:ext cx="21725" cy="20850"/>
                </a:xfrm>
                <a:custGeom>
                  <a:avLst/>
                  <a:gdLst/>
                  <a:ahLst/>
                  <a:cxnLst/>
                  <a:rect l="l" t="t" r="r" b="b"/>
                  <a:pathLst>
                    <a:path w="869" h="834" fill="none" extrusionOk="0">
                      <a:moveTo>
                        <a:pt x="868" y="1"/>
                      </a:moveTo>
                      <a:lnTo>
                        <a:pt x="1" y="83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3039;p61">
                <a:extLst>
                  <a:ext uri="{FF2B5EF4-FFF2-40B4-BE49-F238E27FC236}">
                    <a16:creationId xmlns:a16="http://schemas.microsoft.com/office/drawing/2014/main" id="{CF2DFB5F-C618-505D-CF87-FDAD0C40FB35}"/>
                  </a:ext>
                </a:extLst>
              </p:cNvPr>
              <p:cNvSpPr/>
              <p:nvPr/>
            </p:nvSpPr>
            <p:spPr>
              <a:xfrm>
                <a:off x="799325" y="435002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 name="TextBox 34">
            <a:extLst>
              <a:ext uri="{FF2B5EF4-FFF2-40B4-BE49-F238E27FC236}">
                <a16:creationId xmlns:a16="http://schemas.microsoft.com/office/drawing/2014/main" id="{2960F5F1-2D6B-B720-463F-5C268B7E52C2}"/>
              </a:ext>
            </a:extLst>
          </p:cNvPr>
          <p:cNvSpPr txBox="1"/>
          <p:nvPr/>
        </p:nvSpPr>
        <p:spPr>
          <a:xfrm>
            <a:off x="1591789" y="3006304"/>
            <a:ext cx="5563783" cy="698717"/>
          </a:xfrm>
          <a:prstGeom prst="rect">
            <a:avLst/>
          </a:prstGeom>
          <a:noFill/>
        </p:spPr>
        <p:txBody>
          <a:bodyPr wrap="square">
            <a:spAutoFit/>
          </a:bodyPr>
          <a:lstStyle/>
          <a:p>
            <a:pPr algn="ctr" rtl="1">
              <a:lnSpc>
                <a:spcPct val="150000"/>
              </a:lnSpc>
            </a:pPr>
            <a:r>
              <a:rPr lang="ar-SA" dirty="0"/>
              <a:t>تشهد صناعة المعالجات تطورًا مستمرًا بفضل تقنيات النانو، التي تتيح تصنيع مكونات أكثر كفاءة ودقة، مع تحسين الأداء والموثوقية. ومن أبرز التطبيقات</a:t>
            </a:r>
            <a:r>
              <a:rPr lang="en-US" dirty="0"/>
              <a:t>:</a:t>
            </a:r>
          </a:p>
        </p:txBody>
      </p:sp>
      <p:sp>
        <p:nvSpPr>
          <p:cNvPr id="2" name="Slide Number Placeholder 6">
            <a:extLst>
              <a:ext uri="{FF2B5EF4-FFF2-40B4-BE49-F238E27FC236}">
                <a16:creationId xmlns:a16="http://schemas.microsoft.com/office/drawing/2014/main" id="{01AFAD52-545A-0A3D-8FB1-E5F12E5D5DD1}"/>
              </a:ext>
            </a:extLst>
          </p:cNvPr>
          <p:cNvSpPr txBox="1">
            <a:spLocks/>
          </p:cNvSpPr>
          <p:nvPr/>
        </p:nvSpPr>
        <p:spPr>
          <a:xfrm>
            <a:off x="3316514" y="486666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9F6A3C25-738D-4996-B34E-84AF88928DA9}" type="slidenum">
              <a:rPr lang="en-US" smtClean="0"/>
              <a:pPr algn="ctr"/>
              <a:t>23</a:t>
            </a:fld>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Cutout/>
                    </a14:imgEffect>
                  </a14:imgLayer>
                </a14:imgProps>
              </a:ext>
            </a:extLst>
          </a:blip>
          <a:tile tx="0" ty="0" sx="100000" sy="100000" flip="none" algn="tl"/>
        </a:blipFill>
        <a:effectLst/>
      </p:bgPr>
    </p:bg>
    <p:spTree>
      <p:nvGrpSpPr>
        <p:cNvPr id="1" name="Shape 3296"/>
        <p:cNvGrpSpPr/>
        <p:nvPr/>
      </p:nvGrpSpPr>
      <p:grpSpPr>
        <a:xfrm>
          <a:off x="0" y="0"/>
          <a:ext cx="0" cy="0"/>
          <a:chOff x="0" y="0"/>
          <a:chExt cx="0" cy="0"/>
        </a:xfrm>
      </p:grpSpPr>
      <p:grpSp>
        <p:nvGrpSpPr>
          <p:cNvPr id="8" name="Google Shape;3206;p64">
            <a:extLst>
              <a:ext uri="{FF2B5EF4-FFF2-40B4-BE49-F238E27FC236}">
                <a16:creationId xmlns:a16="http://schemas.microsoft.com/office/drawing/2014/main" id="{9D8A1091-631B-2D7B-5675-1FD4687C0BD9}"/>
              </a:ext>
            </a:extLst>
          </p:cNvPr>
          <p:cNvGrpSpPr/>
          <p:nvPr/>
        </p:nvGrpSpPr>
        <p:grpSpPr>
          <a:xfrm>
            <a:off x="747774" y="1216136"/>
            <a:ext cx="2488892" cy="1610100"/>
            <a:chOff x="1404213" y="1355597"/>
            <a:chExt cx="2488892" cy="1610100"/>
          </a:xfrm>
        </p:grpSpPr>
        <p:grpSp>
          <p:nvGrpSpPr>
            <p:cNvPr id="9" name="Google Shape;3207;p64">
              <a:extLst>
                <a:ext uri="{FF2B5EF4-FFF2-40B4-BE49-F238E27FC236}">
                  <a16:creationId xmlns:a16="http://schemas.microsoft.com/office/drawing/2014/main" id="{0EE697CD-0958-50F6-40FE-7A7C70CF3457}"/>
                </a:ext>
              </a:extLst>
            </p:cNvPr>
            <p:cNvGrpSpPr/>
            <p:nvPr/>
          </p:nvGrpSpPr>
          <p:grpSpPr>
            <a:xfrm>
              <a:off x="1404213" y="1471297"/>
              <a:ext cx="2328270" cy="1494400"/>
              <a:chOff x="1400088" y="1471297"/>
              <a:chExt cx="2328270" cy="1494400"/>
            </a:xfrm>
          </p:grpSpPr>
          <p:sp>
            <p:nvSpPr>
              <p:cNvPr id="16" name="Google Shape;3208;p64">
                <a:extLst>
                  <a:ext uri="{FF2B5EF4-FFF2-40B4-BE49-F238E27FC236}">
                    <a16:creationId xmlns:a16="http://schemas.microsoft.com/office/drawing/2014/main" id="{09F9FB39-8B26-E483-6A36-89DC2D54ECDC}"/>
                  </a:ext>
                </a:extLst>
              </p:cNvPr>
              <p:cNvSpPr/>
              <p:nvPr/>
            </p:nvSpPr>
            <p:spPr>
              <a:xfrm>
                <a:off x="1400088" y="1471297"/>
                <a:ext cx="2328235" cy="183095"/>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3209;p64">
                <a:extLst>
                  <a:ext uri="{FF2B5EF4-FFF2-40B4-BE49-F238E27FC236}">
                    <a16:creationId xmlns:a16="http://schemas.microsoft.com/office/drawing/2014/main" id="{FD017CC6-01D1-37AD-D876-2FBCBFEBF0F9}"/>
                  </a:ext>
                </a:extLst>
              </p:cNvPr>
              <p:cNvGrpSpPr/>
              <p:nvPr/>
            </p:nvGrpSpPr>
            <p:grpSpPr>
              <a:xfrm>
                <a:off x="3593633" y="1527770"/>
                <a:ext cx="67419" cy="64703"/>
                <a:chOff x="4506223" y="3089965"/>
                <a:chExt cx="71049" cy="68188"/>
              </a:xfrm>
            </p:grpSpPr>
            <p:sp>
              <p:nvSpPr>
                <p:cNvPr id="19" name="Google Shape;3210;p64">
                  <a:extLst>
                    <a:ext uri="{FF2B5EF4-FFF2-40B4-BE49-F238E27FC236}">
                      <a16:creationId xmlns:a16="http://schemas.microsoft.com/office/drawing/2014/main" id="{82A42176-5080-373F-CE79-D46D12FAAD81}"/>
                    </a:ext>
                  </a:extLst>
                </p:cNvPr>
                <p:cNvSpPr/>
                <p:nvPr/>
              </p:nvSpPr>
              <p:spPr>
                <a:xfrm>
                  <a:off x="4506223" y="3089965"/>
                  <a:ext cx="71049" cy="68188"/>
                </a:xfrm>
                <a:custGeom>
                  <a:avLst/>
                  <a:gdLst/>
                  <a:ahLst/>
                  <a:cxnLst/>
                  <a:rect l="l" t="t" r="r" b="b"/>
                  <a:pathLst>
                    <a:path w="869" h="834" fill="none" extrusionOk="0">
                      <a:moveTo>
                        <a:pt x="1" y="1"/>
                      </a:moveTo>
                      <a:lnTo>
                        <a:pt x="868" y="833"/>
                      </a:lnTo>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211;p64">
                  <a:extLst>
                    <a:ext uri="{FF2B5EF4-FFF2-40B4-BE49-F238E27FC236}">
                      <a16:creationId xmlns:a16="http://schemas.microsoft.com/office/drawing/2014/main" id="{2BE4BF4E-6959-71BA-461F-7179797D1AF8}"/>
                    </a:ext>
                  </a:extLst>
                </p:cNvPr>
                <p:cNvSpPr/>
                <p:nvPr/>
              </p:nvSpPr>
              <p:spPr>
                <a:xfrm>
                  <a:off x="4506223" y="3089965"/>
                  <a:ext cx="71049" cy="68188"/>
                </a:xfrm>
                <a:custGeom>
                  <a:avLst/>
                  <a:gdLst/>
                  <a:ahLst/>
                  <a:cxnLst/>
                  <a:rect l="l" t="t" r="r" b="b"/>
                  <a:pathLst>
                    <a:path w="869" h="834" fill="none" extrusionOk="0">
                      <a:moveTo>
                        <a:pt x="868" y="1"/>
                      </a:moveTo>
                      <a:lnTo>
                        <a:pt x="1" y="833"/>
                      </a:lnTo>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3212;p64">
                <a:extLst>
                  <a:ext uri="{FF2B5EF4-FFF2-40B4-BE49-F238E27FC236}">
                    <a16:creationId xmlns:a16="http://schemas.microsoft.com/office/drawing/2014/main" id="{0EA3AA18-4212-61DA-D108-1505C471CCE6}"/>
                  </a:ext>
                </a:extLst>
              </p:cNvPr>
              <p:cNvSpPr/>
              <p:nvPr/>
            </p:nvSpPr>
            <p:spPr>
              <a:xfrm>
                <a:off x="1400123" y="1654393"/>
                <a:ext cx="2328235" cy="1311305"/>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3213;p64">
              <a:extLst>
                <a:ext uri="{FF2B5EF4-FFF2-40B4-BE49-F238E27FC236}">
                  <a16:creationId xmlns:a16="http://schemas.microsoft.com/office/drawing/2014/main" id="{C50F7BD3-395C-A21F-F450-911F9C6D8CA1}"/>
                </a:ext>
              </a:extLst>
            </p:cNvPr>
            <p:cNvGrpSpPr/>
            <p:nvPr/>
          </p:nvGrpSpPr>
          <p:grpSpPr>
            <a:xfrm>
              <a:off x="1564813" y="1355597"/>
              <a:ext cx="2328292" cy="1494401"/>
              <a:chOff x="1560688" y="1355597"/>
              <a:chExt cx="2328292" cy="1494401"/>
            </a:xfrm>
          </p:grpSpPr>
          <p:sp>
            <p:nvSpPr>
              <p:cNvPr id="11" name="Google Shape;3214;p64">
                <a:extLst>
                  <a:ext uri="{FF2B5EF4-FFF2-40B4-BE49-F238E27FC236}">
                    <a16:creationId xmlns:a16="http://schemas.microsoft.com/office/drawing/2014/main" id="{C788A389-5F91-AF6D-759F-83EDC8708927}"/>
                  </a:ext>
                </a:extLst>
              </p:cNvPr>
              <p:cNvSpPr/>
              <p:nvPr/>
            </p:nvSpPr>
            <p:spPr>
              <a:xfrm>
                <a:off x="1560688" y="1355597"/>
                <a:ext cx="2328256" cy="183094"/>
              </a:xfrm>
              <a:custGeom>
                <a:avLst/>
                <a:gdLst/>
                <a:ahLst/>
                <a:cxnLst/>
                <a:rect l="l" t="t" r="r" b="b"/>
                <a:pathLst>
                  <a:path w="25398" h="2360" extrusionOk="0">
                    <a:moveTo>
                      <a:pt x="1" y="0"/>
                    </a:moveTo>
                    <a:lnTo>
                      <a:pt x="1" y="2359"/>
                    </a:lnTo>
                    <a:lnTo>
                      <a:pt x="25398" y="2359"/>
                    </a:lnTo>
                    <a:lnTo>
                      <a:pt x="25398"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3215;p64">
                <a:extLst>
                  <a:ext uri="{FF2B5EF4-FFF2-40B4-BE49-F238E27FC236}">
                    <a16:creationId xmlns:a16="http://schemas.microsoft.com/office/drawing/2014/main" id="{30A040DC-2276-CCD8-6A3E-45346A85B096}"/>
                  </a:ext>
                </a:extLst>
              </p:cNvPr>
              <p:cNvGrpSpPr/>
              <p:nvPr/>
            </p:nvGrpSpPr>
            <p:grpSpPr>
              <a:xfrm>
                <a:off x="3754233" y="1412070"/>
                <a:ext cx="67419" cy="64703"/>
                <a:chOff x="4506223" y="3089965"/>
                <a:chExt cx="71049" cy="68188"/>
              </a:xfrm>
            </p:grpSpPr>
            <p:sp>
              <p:nvSpPr>
                <p:cNvPr id="14" name="Google Shape;3216;p64">
                  <a:extLst>
                    <a:ext uri="{FF2B5EF4-FFF2-40B4-BE49-F238E27FC236}">
                      <a16:creationId xmlns:a16="http://schemas.microsoft.com/office/drawing/2014/main" id="{77C6EB43-8729-2E3C-1C1B-03208DC1A31D}"/>
                    </a:ext>
                  </a:extLst>
                </p:cNvPr>
                <p:cNvSpPr/>
                <p:nvPr/>
              </p:nvSpPr>
              <p:spPr>
                <a:xfrm>
                  <a:off x="4506223" y="3089965"/>
                  <a:ext cx="71049" cy="68188"/>
                </a:xfrm>
                <a:custGeom>
                  <a:avLst/>
                  <a:gdLst/>
                  <a:ahLst/>
                  <a:cxnLst/>
                  <a:rect l="l" t="t" r="r" b="b"/>
                  <a:pathLst>
                    <a:path w="869" h="834" fill="none" extrusionOk="0">
                      <a:moveTo>
                        <a:pt x="1" y="1"/>
                      </a:moveTo>
                      <a:lnTo>
                        <a:pt x="868" y="83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217;p64">
                  <a:extLst>
                    <a:ext uri="{FF2B5EF4-FFF2-40B4-BE49-F238E27FC236}">
                      <a16:creationId xmlns:a16="http://schemas.microsoft.com/office/drawing/2014/main" id="{95DB6885-4818-F852-6C2E-8723FEDECB02}"/>
                    </a:ext>
                  </a:extLst>
                </p:cNvPr>
                <p:cNvSpPr/>
                <p:nvPr/>
              </p:nvSpPr>
              <p:spPr>
                <a:xfrm>
                  <a:off x="4506223" y="3089965"/>
                  <a:ext cx="71049" cy="68188"/>
                </a:xfrm>
                <a:custGeom>
                  <a:avLst/>
                  <a:gdLst/>
                  <a:ahLst/>
                  <a:cxnLst/>
                  <a:rect l="l" t="t" r="r" b="b"/>
                  <a:pathLst>
                    <a:path w="869" h="834" fill="none" extrusionOk="0">
                      <a:moveTo>
                        <a:pt x="868" y="1"/>
                      </a:moveTo>
                      <a:lnTo>
                        <a:pt x="1" y="83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3218;p64">
                <a:extLst>
                  <a:ext uri="{FF2B5EF4-FFF2-40B4-BE49-F238E27FC236}">
                    <a16:creationId xmlns:a16="http://schemas.microsoft.com/office/drawing/2014/main" id="{F19D595A-3904-212C-360D-E5A29F6346F9}"/>
                  </a:ext>
                </a:extLst>
              </p:cNvPr>
              <p:cNvSpPr/>
              <p:nvPr/>
            </p:nvSpPr>
            <p:spPr>
              <a:xfrm>
                <a:off x="1560723" y="1538693"/>
                <a:ext cx="2328256" cy="1311305"/>
              </a:xfrm>
              <a:custGeom>
                <a:avLst/>
                <a:gdLst/>
                <a:ahLst/>
                <a:cxnLst/>
                <a:rect l="l" t="t" r="r" b="b"/>
                <a:pathLst>
                  <a:path w="25398" h="2360" extrusionOk="0">
                    <a:moveTo>
                      <a:pt x="1" y="0"/>
                    </a:moveTo>
                    <a:lnTo>
                      <a:pt x="1" y="2359"/>
                    </a:lnTo>
                    <a:lnTo>
                      <a:pt x="25398" y="2359"/>
                    </a:lnTo>
                    <a:lnTo>
                      <a:pt x="2539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1" name="Google Shape;3219;p64">
            <a:extLst>
              <a:ext uri="{FF2B5EF4-FFF2-40B4-BE49-F238E27FC236}">
                <a16:creationId xmlns:a16="http://schemas.microsoft.com/office/drawing/2014/main" id="{B5FB0E35-91EF-2079-3D2F-ED4D46BA219B}"/>
              </a:ext>
            </a:extLst>
          </p:cNvPr>
          <p:cNvPicPr preferRelativeResize="0"/>
          <p:nvPr/>
        </p:nvPicPr>
        <p:blipFill>
          <a:blip r:embed="rId5"/>
          <a:srcRect t="8098" b="8098"/>
          <a:stretch/>
        </p:blipFill>
        <p:spPr>
          <a:xfrm>
            <a:off x="1050491" y="1428619"/>
            <a:ext cx="2044051" cy="1176413"/>
          </a:xfrm>
          <a:prstGeom prst="rect">
            <a:avLst/>
          </a:prstGeom>
          <a:noFill/>
          <a:ln w="9525" cap="flat" cmpd="sng">
            <a:solidFill>
              <a:schemeClr val="dk1"/>
            </a:solidFill>
            <a:prstDash val="solid"/>
            <a:round/>
            <a:headEnd type="none" w="sm" len="sm"/>
            <a:tailEnd type="none" w="sm" len="sm"/>
          </a:ln>
        </p:spPr>
      </p:pic>
      <p:sp>
        <p:nvSpPr>
          <p:cNvPr id="22" name="Google Shape;3224;p64">
            <a:extLst>
              <a:ext uri="{FF2B5EF4-FFF2-40B4-BE49-F238E27FC236}">
                <a16:creationId xmlns:a16="http://schemas.microsoft.com/office/drawing/2014/main" id="{40701560-817F-36D6-27C9-BD325A127E8C}"/>
              </a:ext>
            </a:extLst>
          </p:cNvPr>
          <p:cNvSpPr txBox="1">
            <a:spLocks/>
          </p:cNvSpPr>
          <p:nvPr/>
        </p:nvSpPr>
        <p:spPr>
          <a:xfrm>
            <a:off x="3505967" y="1666531"/>
            <a:ext cx="4343126" cy="137322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Low" rtl="1">
              <a:lnSpc>
                <a:spcPct val="150000"/>
              </a:lnSpc>
            </a:pPr>
            <a:r>
              <a:rPr lang="ar-SA" dirty="0"/>
              <a:t>تُستخدم</a:t>
            </a:r>
            <a:r>
              <a:rPr lang="en-US" dirty="0"/>
              <a:t> CNTs </a:t>
            </a:r>
            <a:r>
              <a:rPr lang="ar-SA" dirty="0"/>
              <a:t>كبدائل للترانزستورات التقليدية لقدرتها على توصيل التيار بكفاءة عالية.</a:t>
            </a:r>
          </a:p>
          <a:p>
            <a:pPr algn="justLow" rtl="1">
              <a:lnSpc>
                <a:spcPct val="150000"/>
              </a:lnSpc>
            </a:pPr>
            <a:r>
              <a:rPr lang="ar-SA" dirty="0"/>
              <a:t>من أبرز تطبيقاتها ترانزستورات </a:t>
            </a:r>
            <a:r>
              <a:rPr lang="en-US" dirty="0"/>
              <a:t>CNFETs، </a:t>
            </a:r>
            <a:r>
              <a:rPr lang="ar-SA" dirty="0"/>
              <a:t>التي توفر أداءً عاليًا، واستهلاكًا منخفضًا للطاقة، وتتميز بحجم صغير مناسب للمعالجات الحديثة.</a:t>
            </a:r>
            <a:endParaRPr lang="en-US" dirty="0"/>
          </a:p>
          <a:p>
            <a:pPr algn="justLow" rtl="1">
              <a:lnSpc>
                <a:spcPct val="150000"/>
              </a:lnSpc>
            </a:pPr>
            <a:endParaRPr lang="en-US" sz="1600" dirty="0"/>
          </a:p>
        </p:txBody>
      </p:sp>
      <p:grpSp>
        <p:nvGrpSpPr>
          <p:cNvPr id="23" name="Group 22">
            <a:extLst>
              <a:ext uri="{FF2B5EF4-FFF2-40B4-BE49-F238E27FC236}">
                <a16:creationId xmlns:a16="http://schemas.microsoft.com/office/drawing/2014/main" id="{5F2D76FA-B9B5-6D87-6303-80828CCF5941}"/>
              </a:ext>
            </a:extLst>
          </p:cNvPr>
          <p:cNvGrpSpPr/>
          <p:nvPr/>
        </p:nvGrpSpPr>
        <p:grpSpPr>
          <a:xfrm>
            <a:off x="4558434" y="1057303"/>
            <a:ext cx="3290659" cy="510635"/>
            <a:chOff x="4290879" y="2545710"/>
            <a:chExt cx="3290659" cy="510635"/>
          </a:xfrm>
        </p:grpSpPr>
        <p:sp>
          <p:nvSpPr>
            <p:cNvPr id="24" name="Google Shape;3469;p67">
              <a:extLst>
                <a:ext uri="{FF2B5EF4-FFF2-40B4-BE49-F238E27FC236}">
                  <a16:creationId xmlns:a16="http://schemas.microsoft.com/office/drawing/2014/main" id="{97719AB6-2A46-046C-541D-D97DA3321909}"/>
                </a:ext>
              </a:extLst>
            </p:cNvPr>
            <p:cNvSpPr/>
            <p:nvPr/>
          </p:nvSpPr>
          <p:spPr>
            <a:xfrm>
              <a:off x="4290879" y="2545710"/>
              <a:ext cx="3243586" cy="471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5" name="Google Shape;3470;p67">
              <a:extLst>
                <a:ext uri="{FF2B5EF4-FFF2-40B4-BE49-F238E27FC236}">
                  <a16:creationId xmlns:a16="http://schemas.microsoft.com/office/drawing/2014/main" id="{E56066CD-664D-B433-87F6-5768C7053CA4}"/>
                </a:ext>
              </a:extLst>
            </p:cNvPr>
            <p:cNvSpPr txBox="1">
              <a:spLocks/>
            </p:cNvSpPr>
            <p:nvPr/>
          </p:nvSpPr>
          <p:spPr>
            <a:xfrm>
              <a:off x="4337951" y="2585045"/>
              <a:ext cx="3243587" cy="471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9pPr>
            </a:lstStyle>
            <a:p>
              <a:pPr lvl="0" rtl="1"/>
              <a:r>
                <a:rPr lang="ar-SA" sz="1800" b="1" dirty="0">
                  <a:cs typeface="+mj-cs"/>
                </a:rPr>
                <a:t>أنابيب الكربون النانوية في الترانزستورات</a:t>
              </a:r>
              <a:endParaRPr lang="en-US" sz="1800" dirty="0">
                <a:cs typeface="+mj-cs"/>
              </a:endParaRPr>
            </a:p>
          </p:txBody>
        </p:sp>
      </p:grpSp>
      <p:sp>
        <p:nvSpPr>
          <p:cNvPr id="26" name="Google Shape;859;p43">
            <a:extLst>
              <a:ext uri="{FF2B5EF4-FFF2-40B4-BE49-F238E27FC236}">
                <a16:creationId xmlns:a16="http://schemas.microsoft.com/office/drawing/2014/main" id="{EE2A3CE5-6980-C6CB-A315-10A98C871B69}"/>
              </a:ext>
            </a:extLst>
          </p:cNvPr>
          <p:cNvSpPr txBox="1">
            <a:spLocks noGrp="1"/>
          </p:cNvSpPr>
          <p:nvPr>
            <p:ph type="title"/>
          </p:nvPr>
        </p:nvSpPr>
        <p:spPr>
          <a:xfrm>
            <a:off x="747774" y="433825"/>
            <a:ext cx="7359436" cy="572700"/>
          </a:xfrm>
          <a:prstGeom prst="rect">
            <a:avLst/>
          </a:prstGeom>
        </p:spPr>
        <p:txBody>
          <a:bodyPr spcFirstLastPara="1" wrap="square" lIns="91425" tIns="91425" rIns="91425" bIns="91425" anchor="ctr" anchorCtr="0">
            <a:noAutofit/>
          </a:bodyPr>
          <a:lstStyle/>
          <a:p>
            <a:pPr lvl="0" rtl="1"/>
            <a:r>
              <a:rPr lang="ar-SA" sz="2400" b="1" dirty="0">
                <a:solidFill>
                  <a:schemeClr val="accent1">
                    <a:lumMod val="75000"/>
                  </a:schemeClr>
                </a:solidFill>
                <a:cs typeface="+mj-cs"/>
              </a:rPr>
              <a:t>أهم التطبيقات الحالية لتقنية النانو في تصنيع المعالجات الدقيقة</a:t>
            </a:r>
            <a:endParaRPr lang="en-US" sz="2400" b="1" dirty="0">
              <a:solidFill>
                <a:schemeClr val="accent1">
                  <a:lumMod val="75000"/>
                </a:schemeClr>
              </a:solidFill>
              <a:cs typeface="+mj-cs"/>
            </a:endParaRPr>
          </a:p>
        </p:txBody>
      </p:sp>
      <p:grpSp>
        <p:nvGrpSpPr>
          <p:cNvPr id="27" name="Group 26">
            <a:extLst>
              <a:ext uri="{FF2B5EF4-FFF2-40B4-BE49-F238E27FC236}">
                <a16:creationId xmlns:a16="http://schemas.microsoft.com/office/drawing/2014/main" id="{E8423091-678D-A341-6BB5-A0B775F93FF3}"/>
              </a:ext>
            </a:extLst>
          </p:cNvPr>
          <p:cNvGrpSpPr/>
          <p:nvPr/>
        </p:nvGrpSpPr>
        <p:grpSpPr>
          <a:xfrm>
            <a:off x="3657048" y="2883031"/>
            <a:ext cx="4192045" cy="510635"/>
            <a:chOff x="4290879" y="2545710"/>
            <a:chExt cx="3290659" cy="510635"/>
          </a:xfrm>
        </p:grpSpPr>
        <p:sp>
          <p:nvSpPr>
            <p:cNvPr id="28" name="Google Shape;3469;p67">
              <a:extLst>
                <a:ext uri="{FF2B5EF4-FFF2-40B4-BE49-F238E27FC236}">
                  <a16:creationId xmlns:a16="http://schemas.microsoft.com/office/drawing/2014/main" id="{8F2D2FB0-54FE-8E04-2ADF-44105C541CE5}"/>
                </a:ext>
              </a:extLst>
            </p:cNvPr>
            <p:cNvSpPr/>
            <p:nvPr/>
          </p:nvSpPr>
          <p:spPr>
            <a:xfrm>
              <a:off x="4290879" y="2545710"/>
              <a:ext cx="3243586" cy="471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9" name="Google Shape;3470;p67">
              <a:extLst>
                <a:ext uri="{FF2B5EF4-FFF2-40B4-BE49-F238E27FC236}">
                  <a16:creationId xmlns:a16="http://schemas.microsoft.com/office/drawing/2014/main" id="{E23495DE-45B9-FEE4-92F6-7FA0A8134ED7}"/>
                </a:ext>
              </a:extLst>
            </p:cNvPr>
            <p:cNvSpPr txBox="1">
              <a:spLocks/>
            </p:cNvSpPr>
            <p:nvPr/>
          </p:nvSpPr>
          <p:spPr>
            <a:xfrm>
              <a:off x="4337951" y="2585045"/>
              <a:ext cx="3243587" cy="471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9pPr>
            </a:lstStyle>
            <a:p>
              <a:pPr lvl="0" algn="r" rtl="1"/>
              <a:r>
                <a:rPr lang="ar-SA" sz="1800" b="1" dirty="0">
                  <a:cs typeface="+mj-cs"/>
                </a:rPr>
                <a:t>الترانزستورات ثلاثية الأبعاد </a:t>
              </a:r>
              <a:r>
                <a:rPr lang="en-US" sz="1800" b="1" dirty="0">
                  <a:cs typeface="+mj-cs"/>
                </a:rPr>
                <a:t>(3D Transistors)</a:t>
              </a:r>
              <a:endParaRPr lang="en-US" sz="1800" dirty="0">
                <a:cs typeface="+mj-cs"/>
              </a:endParaRPr>
            </a:p>
          </p:txBody>
        </p:sp>
      </p:grpSp>
      <p:sp>
        <p:nvSpPr>
          <p:cNvPr id="31" name="Google Shape;3224;p64">
            <a:extLst>
              <a:ext uri="{FF2B5EF4-FFF2-40B4-BE49-F238E27FC236}">
                <a16:creationId xmlns:a16="http://schemas.microsoft.com/office/drawing/2014/main" id="{205D2C35-7DB9-264F-7B41-B7FB9A247B42}"/>
              </a:ext>
            </a:extLst>
          </p:cNvPr>
          <p:cNvSpPr txBox="1">
            <a:spLocks/>
          </p:cNvSpPr>
          <p:nvPr/>
        </p:nvSpPr>
        <p:spPr>
          <a:xfrm>
            <a:off x="3063483" y="3309847"/>
            <a:ext cx="4785610" cy="1892817"/>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rtl="1">
              <a:lnSpc>
                <a:spcPct val="150000"/>
              </a:lnSpc>
            </a:pPr>
            <a:r>
              <a:rPr lang="ar-SA" dirty="0"/>
              <a:t>تتشمل تقنيتي  </a:t>
            </a:r>
            <a:r>
              <a:rPr lang="en-US" b="1" dirty="0" err="1"/>
              <a:t>FinFET</a:t>
            </a:r>
            <a:r>
              <a:rPr lang="en-US" dirty="0"/>
              <a:t> </a:t>
            </a:r>
            <a:r>
              <a:rPr lang="ar-SA" dirty="0"/>
              <a:t>و</a:t>
            </a:r>
            <a:r>
              <a:rPr lang="en-US" dirty="0"/>
              <a:t>:</a:t>
            </a:r>
            <a:r>
              <a:rPr lang="en-US" b="1" dirty="0"/>
              <a:t>GAAFET</a:t>
            </a:r>
            <a:endParaRPr lang="en-US" dirty="0"/>
          </a:p>
          <a:p>
            <a:pPr lvl="0" algn="just" rtl="1">
              <a:lnSpc>
                <a:spcPct val="150000"/>
              </a:lnSpc>
            </a:pPr>
            <a:r>
              <a:rPr lang="en-US" b="1" dirty="0"/>
              <a:t> :</a:t>
            </a:r>
            <a:r>
              <a:rPr lang="en-US" b="1" dirty="0" err="1"/>
              <a:t>FinFET</a:t>
            </a:r>
            <a:r>
              <a:rPr lang="en-US" dirty="0"/>
              <a:t> </a:t>
            </a:r>
            <a:r>
              <a:rPr lang="ar-SA" dirty="0"/>
              <a:t>قناة ثلاثية الأبعاد لتحكم أفضل في التيار وتقليل التسرب</a:t>
            </a:r>
            <a:r>
              <a:rPr lang="en-US" dirty="0"/>
              <a:t>.</a:t>
            </a:r>
          </a:p>
          <a:p>
            <a:pPr lvl="0" algn="just" rtl="1">
              <a:lnSpc>
                <a:spcPct val="150000"/>
              </a:lnSpc>
            </a:pPr>
            <a:r>
              <a:rPr lang="en-US" dirty="0"/>
              <a:t> :</a:t>
            </a:r>
            <a:r>
              <a:rPr lang="en-US" b="1" dirty="0"/>
              <a:t>GAAFET</a:t>
            </a:r>
            <a:r>
              <a:rPr lang="ar-SA" dirty="0"/>
              <a:t>تطور لِـ</a:t>
            </a:r>
            <a:r>
              <a:rPr lang="en-US" dirty="0" err="1"/>
              <a:t>FinFET</a:t>
            </a:r>
            <a:r>
              <a:rPr lang="ar-SA" dirty="0"/>
              <a:t>، حيث تحيط البوابة بالقناة بالكامل، مما يعزز التحكم والأداء</a:t>
            </a:r>
            <a:r>
              <a:rPr lang="en-US" dirty="0"/>
              <a:t>.</a:t>
            </a:r>
            <a:r>
              <a:rPr lang="ar-SA" dirty="0"/>
              <a:t>تستخدم هذه التقنيات في تصنيع معالجات بدقة 7 نانومتر وأقل</a:t>
            </a:r>
            <a:r>
              <a:rPr lang="en-US" dirty="0"/>
              <a:t>.</a:t>
            </a:r>
          </a:p>
          <a:p>
            <a:pPr algn="just" rtl="1">
              <a:lnSpc>
                <a:spcPct val="150000"/>
              </a:lnSpc>
            </a:pPr>
            <a:endParaRPr lang="en-US" sz="1600" dirty="0"/>
          </a:p>
        </p:txBody>
      </p:sp>
      <p:grpSp>
        <p:nvGrpSpPr>
          <p:cNvPr id="59" name="Google Shape;3206;p64">
            <a:extLst>
              <a:ext uri="{FF2B5EF4-FFF2-40B4-BE49-F238E27FC236}">
                <a16:creationId xmlns:a16="http://schemas.microsoft.com/office/drawing/2014/main" id="{58B04F80-B8CD-CA60-8AEB-1765132BAE7F}"/>
              </a:ext>
            </a:extLst>
          </p:cNvPr>
          <p:cNvGrpSpPr/>
          <p:nvPr/>
        </p:nvGrpSpPr>
        <p:grpSpPr>
          <a:xfrm>
            <a:off x="684581" y="3038600"/>
            <a:ext cx="2488892" cy="1610100"/>
            <a:chOff x="1404213" y="1355597"/>
            <a:chExt cx="2488892" cy="1610100"/>
          </a:xfrm>
        </p:grpSpPr>
        <p:grpSp>
          <p:nvGrpSpPr>
            <p:cNvPr id="60" name="Google Shape;3207;p64">
              <a:extLst>
                <a:ext uri="{FF2B5EF4-FFF2-40B4-BE49-F238E27FC236}">
                  <a16:creationId xmlns:a16="http://schemas.microsoft.com/office/drawing/2014/main" id="{6CB08528-7A5C-8425-B215-76200E1487D5}"/>
                </a:ext>
              </a:extLst>
            </p:cNvPr>
            <p:cNvGrpSpPr/>
            <p:nvPr/>
          </p:nvGrpSpPr>
          <p:grpSpPr>
            <a:xfrm>
              <a:off x="1404213" y="1471297"/>
              <a:ext cx="2328270" cy="1494400"/>
              <a:chOff x="1400088" y="1471297"/>
              <a:chExt cx="2328270" cy="1494400"/>
            </a:xfrm>
          </p:grpSpPr>
          <p:sp>
            <p:nvSpPr>
              <p:cNvPr id="3267" name="Google Shape;3208;p64">
                <a:extLst>
                  <a:ext uri="{FF2B5EF4-FFF2-40B4-BE49-F238E27FC236}">
                    <a16:creationId xmlns:a16="http://schemas.microsoft.com/office/drawing/2014/main" id="{77F53756-4499-6B19-C4C2-6D57F9B2BEC2}"/>
                  </a:ext>
                </a:extLst>
              </p:cNvPr>
              <p:cNvSpPr/>
              <p:nvPr/>
            </p:nvSpPr>
            <p:spPr>
              <a:xfrm>
                <a:off x="1400088" y="1471297"/>
                <a:ext cx="2328235" cy="183095"/>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8" name="Google Shape;3209;p64">
                <a:extLst>
                  <a:ext uri="{FF2B5EF4-FFF2-40B4-BE49-F238E27FC236}">
                    <a16:creationId xmlns:a16="http://schemas.microsoft.com/office/drawing/2014/main" id="{02D922DC-61E0-41C6-2FF4-AD5C197797DC}"/>
                  </a:ext>
                </a:extLst>
              </p:cNvPr>
              <p:cNvGrpSpPr/>
              <p:nvPr/>
            </p:nvGrpSpPr>
            <p:grpSpPr>
              <a:xfrm>
                <a:off x="3593633" y="1527770"/>
                <a:ext cx="67419" cy="64703"/>
                <a:chOff x="4506223" y="3089965"/>
                <a:chExt cx="71049" cy="68188"/>
              </a:xfrm>
            </p:grpSpPr>
            <p:sp>
              <p:nvSpPr>
                <p:cNvPr id="3270" name="Google Shape;3210;p64">
                  <a:extLst>
                    <a:ext uri="{FF2B5EF4-FFF2-40B4-BE49-F238E27FC236}">
                      <a16:creationId xmlns:a16="http://schemas.microsoft.com/office/drawing/2014/main" id="{167E8E3A-44C8-EE8B-4705-059F81DD4259}"/>
                    </a:ext>
                  </a:extLst>
                </p:cNvPr>
                <p:cNvSpPr/>
                <p:nvPr/>
              </p:nvSpPr>
              <p:spPr>
                <a:xfrm>
                  <a:off x="4506223" y="3089965"/>
                  <a:ext cx="71049" cy="68188"/>
                </a:xfrm>
                <a:custGeom>
                  <a:avLst/>
                  <a:gdLst/>
                  <a:ahLst/>
                  <a:cxnLst/>
                  <a:rect l="l" t="t" r="r" b="b"/>
                  <a:pathLst>
                    <a:path w="869" h="834" fill="none" extrusionOk="0">
                      <a:moveTo>
                        <a:pt x="1" y="1"/>
                      </a:moveTo>
                      <a:lnTo>
                        <a:pt x="868" y="833"/>
                      </a:lnTo>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11;p64">
                  <a:extLst>
                    <a:ext uri="{FF2B5EF4-FFF2-40B4-BE49-F238E27FC236}">
                      <a16:creationId xmlns:a16="http://schemas.microsoft.com/office/drawing/2014/main" id="{E39064BA-CA9B-72EE-5C2A-6B4F13387785}"/>
                    </a:ext>
                  </a:extLst>
                </p:cNvPr>
                <p:cNvSpPr/>
                <p:nvPr/>
              </p:nvSpPr>
              <p:spPr>
                <a:xfrm>
                  <a:off x="4506223" y="3089965"/>
                  <a:ext cx="71049" cy="68188"/>
                </a:xfrm>
                <a:custGeom>
                  <a:avLst/>
                  <a:gdLst/>
                  <a:ahLst/>
                  <a:cxnLst/>
                  <a:rect l="l" t="t" r="r" b="b"/>
                  <a:pathLst>
                    <a:path w="869" h="834" fill="none" extrusionOk="0">
                      <a:moveTo>
                        <a:pt x="868" y="1"/>
                      </a:moveTo>
                      <a:lnTo>
                        <a:pt x="1" y="833"/>
                      </a:lnTo>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9" name="Google Shape;3212;p64">
                <a:extLst>
                  <a:ext uri="{FF2B5EF4-FFF2-40B4-BE49-F238E27FC236}">
                    <a16:creationId xmlns:a16="http://schemas.microsoft.com/office/drawing/2014/main" id="{36EA6FAA-F000-E93A-9F95-3B3BD48B65E4}"/>
                  </a:ext>
                </a:extLst>
              </p:cNvPr>
              <p:cNvSpPr/>
              <p:nvPr/>
            </p:nvSpPr>
            <p:spPr>
              <a:xfrm>
                <a:off x="1400123" y="1654393"/>
                <a:ext cx="2328235" cy="1311305"/>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3213;p64">
              <a:extLst>
                <a:ext uri="{FF2B5EF4-FFF2-40B4-BE49-F238E27FC236}">
                  <a16:creationId xmlns:a16="http://schemas.microsoft.com/office/drawing/2014/main" id="{35DCE05B-46DD-73C8-B0F3-F4E7176E5712}"/>
                </a:ext>
              </a:extLst>
            </p:cNvPr>
            <p:cNvGrpSpPr/>
            <p:nvPr/>
          </p:nvGrpSpPr>
          <p:grpSpPr>
            <a:xfrm>
              <a:off x="1564813" y="1355597"/>
              <a:ext cx="2328292" cy="1494401"/>
              <a:chOff x="1560688" y="1355597"/>
              <a:chExt cx="2328292" cy="1494401"/>
            </a:xfrm>
          </p:grpSpPr>
          <p:sp>
            <p:nvSpPr>
              <p:cNvPr id="62" name="Google Shape;3214;p64">
                <a:extLst>
                  <a:ext uri="{FF2B5EF4-FFF2-40B4-BE49-F238E27FC236}">
                    <a16:creationId xmlns:a16="http://schemas.microsoft.com/office/drawing/2014/main" id="{45541CDD-C52A-3DA2-B361-CA5DEFF57ED2}"/>
                  </a:ext>
                </a:extLst>
              </p:cNvPr>
              <p:cNvSpPr/>
              <p:nvPr/>
            </p:nvSpPr>
            <p:spPr>
              <a:xfrm>
                <a:off x="1560688" y="1355597"/>
                <a:ext cx="2328256" cy="183094"/>
              </a:xfrm>
              <a:custGeom>
                <a:avLst/>
                <a:gdLst/>
                <a:ahLst/>
                <a:cxnLst/>
                <a:rect l="l" t="t" r="r" b="b"/>
                <a:pathLst>
                  <a:path w="25398" h="2360" extrusionOk="0">
                    <a:moveTo>
                      <a:pt x="1" y="0"/>
                    </a:moveTo>
                    <a:lnTo>
                      <a:pt x="1" y="2359"/>
                    </a:lnTo>
                    <a:lnTo>
                      <a:pt x="25398" y="2359"/>
                    </a:lnTo>
                    <a:lnTo>
                      <a:pt x="25398"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3215;p64">
                <a:extLst>
                  <a:ext uri="{FF2B5EF4-FFF2-40B4-BE49-F238E27FC236}">
                    <a16:creationId xmlns:a16="http://schemas.microsoft.com/office/drawing/2014/main" id="{9C49C9FF-B97C-C824-126C-A91AA7E4B844}"/>
                  </a:ext>
                </a:extLst>
              </p:cNvPr>
              <p:cNvGrpSpPr/>
              <p:nvPr/>
            </p:nvGrpSpPr>
            <p:grpSpPr>
              <a:xfrm>
                <a:off x="3754233" y="1412070"/>
                <a:ext cx="67419" cy="64703"/>
                <a:chOff x="4506223" y="3089965"/>
                <a:chExt cx="71049" cy="68188"/>
              </a:xfrm>
            </p:grpSpPr>
            <p:sp>
              <p:nvSpPr>
                <p:cNvPr id="3265" name="Google Shape;3216;p64">
                  <a:extLst>
                    <a:ext uri="{FF2B5EF4-FFF2-40B4-BE49-F238E27FC236}">
                      <a16:creationId xmlns:a16="http://schemas.microsoft.com/office/drawing/2014/main" id="{3B82BFE8-4EBE-97F6-DBA6-4DEE8E3F4531}"/>
                    </a:ext>
                  </a:extLst>
                </p:cNvPr>
                <p:cNvSpPr/>
                <p:nvPr/>
              </p:nvSpPr>
              <p:spPr>
                <a:xfrm>
                  <a:off x="4506223" y="3089965"/>
                  <a:ext cx="71049" cy="68188"/>
                </a:xfrm>
                <a:custGeom>
                  <a:avLst/>
                  <a:gdLst/>
                  <a:ahLst/>
                  <a:cxnLst/>
                  <a:rect l="l" t="t" r="r" b="b"/>
                  <a:pathLst>
                    <a:path w="869" h="834" fill="none" extrusionOk="0">
                      <a:moveTo>
                        <a:pt x="1" y="1"/>
                      </a:moveTo>
                      <a:lnTo>
                        <a:pt x="868" y="83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17;p64">
                  <a:extLst>
                    <a:ext uri="{FF2B5EF4-FFF2-40B4-BE49-F238E27FC236}">
                      <a16:creationId xmlns:a16="http://schemas.microsoft.com/office/drawing/2014/main" id="{56D4DCC3-3C9E-1DD2-7E6B-E88CCD1FF8FC}"/>
                    </a:ext>
                  </a:extLst>
                </p:cNvPr>
                <p:cNvSpPr/>
                <p:nvPr/>
              </p:nvSpPr>
              <p:spPr>
                <a:xfrm>
                  <a:off x="4506223" y="3089965"/>
                  <a:ext cx="71049" cy="68188"/>
                </a:xfrm>
                <a:custGeom>
                  <a:avLst/>
                  <a:gdLst/>
                  <a:ahLst/>
                  <a:cxnLst/>
                  <a:rect l="l" t="t" r="r" b="b"/>
                  <a:pathLst>
                    <a:path w="869" h="834" fill="none" extrusionOk="0">
                      <a:moveTo>
                        <a:pt x="868" y="1"/>
                      </a:moveTo>
                      <a:lnTo>
                        <a:pt x="1" y="83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4" name="Google Shape;3218;p64">
                <a:extLst>
                  <a:ext uri="{FF2B5EF4-FFF2-40B4-BE49-F238E27FC236}">
                    <a16:creationId xmlns:a16="http://schemas.microsoft.com/office/drawing/2014/main" id="{8677454B-7C77-1713-2F1C-C0B80B3FDC5B}"/>
                  </a:ext>
                </a:extLst>
              </p:cNvPr>
              <p:cNvSpPr/>
              <p:nvPr/>
            </p:nvSpPr>
            <p:spPr>
              <a:xfrm>
                <a:off x="1560723" y="1538693"/>
                <a:ext cx="2328256" cy="1311305"/>
              </a:xfrm>
              <a:custGeom>
                <a:avLst/>
                <a:gdLst/>
                <a:ahLst/>
                <a:cxnLst/>
                <a:rect l="l" t="t" r="r" b="b"/>
                <a:pathLst>
                  <a:path w="25398" h="2360" extrusionOk="0">
                    <a:moveTo>
                      <a:pt x="1" y="0"/>
                    </a:moveTo>
                    <a:lnTo>
                      <a:pt x="1" y="2359"/>
                    </a:lnTo>
                    <a:lnTo>
                      <a:pt x="25398" y="2359"/>
                    </a:lnTo>
                    <a:lnTo>
                      <a:pt x="2539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272" name="Google Shape;3219;p64">
            <a:extLst>
              <a:ext uri="{FF2B5EF4-FFF2-40B4-BE49-F238E27FC236}">
                <a16:creationId xmlns:a16="http://schemas.microsoft.com/office/drawing/2014/main" id="{A8FF4130-4D10-D17E-A285-00E1BCDD505E}"/>
              </a:ext>
            </a:extLst>
          </p:cNvPr>
          <p:cNvPicPr preferRelativeResize="0"/>
          <p:nvPr/>
        </p:nvPicPr>
        <p:blipFill>
          <a:blip r:embed="rId6"/>
          <a:srcRect l="22159" r="22159"/>
          <a:stretch/>
        </p:blipFill>
        <p:spPr>
          <a:xfrm>
            <a:off x="938720" y="3255443"/>
            <a:ext cx="2114621" cy="1176413"/>
          </a:xfrm>
          <a:prstGeom prst="rect">
            <a:avLst/>
          </a:prstGeom>
          <a:noFill/>
          <a:ln w="9525" cap="flat" cmpd="sng">
            <a:solidFill>
              <a:schemeClr val="dk1"/>
            </a:solidFill>
            <a:prstDash val="solid"/>
            <a:round/>
            <a:headEnd type="none" w="sm" len="sm"/>
            <a:tailEnd type="none" w="sm" len="sm"/>
          </a:ln>
        </p:spPr>
      </p:pic>
      <p:sp>
        <p:nvSpPr>
          <p:cNvPr id="2" name="Slide Number Placeholder 6">
            <a:extLst>
              <a:ext uri="{FF2B5EF4-FFF2-40B4-BE49-F238E27FC236}">
                <a16:creationId xmlns:a16="http://schemas.microsoft.com/office/drawing/2014/main" id="{BF64B341-01DB-F6B9-85F2-6B0F47327E63}"/>
              </a:ext>
            </a:extLst>
          </p:cNvPr>
          <p:cNvSpPr txBox="1">
            <a:spLocks/>
          </p:cNvSpPr>
          <p:nvPr/>
        </p:nvSpPr>
        <p:spPr>
          <a:xfrm>
            <a:off x="3316514" y="486666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9F6A3C25-738D-4996-B34E-84AF88928DA9}" type="slidenum">
              <a:rPr lang="en-US" smtClean="0"/>
              <a:pPr algn="ctr"/>
              <a:t>24</a:t>
            </a:fld>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Cutout/>
                    </a14:imgEffect>
                  </a14:imgLayer>
                </a14:imgProps>
              </a:ext>
            </a:extLst>
          </a:blip>
          <a:tile tx="0" ty="0" sx="100000" sy="100000" flip="none" algn="tl"/>
        </a:blipFill>
        <a:effectLst/>
      </p:bgPr>
    </p:bg>
    <p:spTree>
      <p:nvGrpSpPr>
        <p:cNvPr id="1" name="Shape 3467"/>
        <p:cNvGrpSpPr/>
        <p:nvPr/>
      </p:nvGrpSpPr>
      <p:grpSpPr>
        <a:xfrm>
          <a:off x="0" y="0"/>
          <a:ext cx="0" cy="0"/>
          <a:chOff x="0" y="0"/>
          <a:chExt cx="0" cy="0"/>
        </a:xfrm>
      </p:grpSpPr>
      <p:sp>
        <p:nvSpPr>
          <p:cNvPr id="3530" name="Google Shape;3530;p67"/>
          <p:cNvSpPr/>
          <p:nvPr/>
        </p:nvSpPr>
        <p:spPr>
          <a:xfrm rot="10800000">
            <a:off x="8016588" y="471511"/>
            <a:ext cx="351497" cy="348221"/>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3206;p64">
            <a:extLst>
              <a:ext uri="{FF2B5EF4-FFF2-40B4-BE49-F238E27FC236}">
                <a16:creationId xmlns:a16="http://schemas.microsoft.com/office/drawing/2014/main" id="{1A94CF8F-8B6F-315F-FC82-26C52B1E2747}"/>
              </a:ext>
            </a:extLst>
          </p:cNvPr>
          <p:cNvGrpSpPr/>
          <p:nvPr/>
        </p:nvGrpSpPr>
        <p:grpSpPr>
          <a:xfrm>
            <a:off x="747774" y="1216136"/>
            <a:ext cx="2488892" cy="1610100"/>
            <a:chOff x="1404213" y="1355597"/>
            <a:chExt cx="2488892" cy="1610100"/>
          </a:xfrm>
        </p:grpSpPr>
        <p:grpSp>
          <p:nvGrpSpPr>
            <p:cNvPr id="15" name="Google Shape;3207;p64">
              <a:extLst>
                <a:ext uri="{FF2B5EF4-FFF2-40B4-BE49-F238E27FC236}">
                  <a16:creationId xmlns:a16="http://schemas.microsoft.com/office/drawing/2014/main" id="{DD6104D5-9A97-72BC-12BA-E34492ED2D4E}"/>
                </a:ext>
              </a:extLst>
            </p:cNvPr>
            <p:cNvGrpSpPr/>
            <p:nvPr/>
          </p:nvGrpSpPr>
          <p:grpSpPr>
            <a:xfrm>
              <a:off x="1404213" y="1471297"/>
              <a:ext cx="2328270" cy="1494400"/>
              <a:chOff x="1400088" y="1471297"/>
              <a:chExt cx="2328270" cy="1494400"/>
            </a:xfrm>
          </p:grpSpPr>
          <p:sp>
            <p:nvSpPr>
              <p:cNvPr id="22" name="Google Shape;3208;p64">
                <a:extLst>
                  <a:ext uri="{FF2B5EF4-FFF2-40B4-BE49-F238E27FC236}">
                    <a16:creationId xmlns:a16="http://schemas.microsoft.com/office/drawing/2014/main" id="{8CFA36A8-14C9-5398-1523-D0D90B1BEDE2}"/>
                  </a:ext>
                </a:extLst>
              </p:cNvPr>
              <p:cNvSpPr/>
              <p:nvPr/>
            </p:nvSpPr>
            <p:spPr>
              <a:xfrm>
                <a:off x="1400088" y="1471297"/>
                <a:ext cx="2328235" cy="183095"/>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3209;p64">
                <a:extLst>
                  <a:ext uri="{FF2B5EF4-FFF2-40B4-BE49-F238E27FC236}">
                    <a16:creationId xmlns:a16="http://schemas.microsoft.com/office/drawing/2014/main" id="{C1FEBBF5-D9F4-1D6B-E0D5-6C28A2C7ACCC}"/>
                  </a:ext>
                </a:extLst>
              </p:cNvPr>
              <p:cNvGrpSpPr/>
              <p:nvPr/>
            </p:nvGrpSpPr>
            <p:grpSpPr>
              <a:xfrm>
                <a:off x="3593633" y="1527770"/>
                <a:ext cx="67419" cy="64703"/>
                <a:chOff x="4506223" y="3089965"/>
                <a:chExt cx="71049" cy="68188"/>
              </a:xfrm>
            </p:grpSpPr>
            <p:sp>
              <p:nvSpPr>
                <p:cNvPr id="25" name="Google Shape;3210;p64">
                  <a:extLst>
                    <a:ext uri="{FF2B5EF4-FFF2-40B4-BE49-F238E27FC236}">
                      <a16:creationId xmlns:a16="http://schemas.microsoft.com/office/drawing/2014/main" id="{230C5D41-437B-F9BF-1C9C-9AF0362BF8AC}"/>
                    </a:ext>
                  </a:extLst>
                </p:cNvPr>
                <p:cNvSpPr/>
                <p:nvPr/>
              </p:nvSpPr>
              <p:spPr>
                <a:xfrm>
                  <a:off x="4506223" y="3089965"/>
                  <a:ext cx="71049" cy="68188"/>
                </a:xfrm>
                <a:custGeom>
                  <a:avLst/>
                  <a:gdLst/>
                  <a:ahLst/>
                  <a:cxnLst/>
                  <a:rect l="l" t="t" r="r" b="b"/>
                  <a:pathLst>
                    <a:path w="869" h="834" fill="none" extrusionOk="0">
                      <a:moveTo>
                        <a:pt x="1" y="1"/>
                      </a:moveTo>
                      <a:lnTo>
                        <a:pt x="868" y="833"/>
                      </a:lnTo>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211;p64">
                  <a:extLst>
                    <a:ext uri="{FF2B5EF4-FFF2-40B4-BE49-F238E27FC236}">
                      <a16:creationId xmlns:a16="http://schemas.microsoft.com/office/drawing/2014/main" id="{921B1158-9405-DB3B-DE4C-473D7A4D6DE0}"/>
                    </a:ext>
                  </a:extLst>
                </p:cNvPr>
                <p:cNvSpPr/>
                <p:nvPr/>
              </p:nvSpPr>
              <p:spPr>
                <a:xfrm>
                  <a:off x="4506223" y="3089965"/>
                  <a:ext cx="71049" cy="68188"/>
                </a:xfrm>
                <a:custGeom>
                  <a:avLst/>
                  <a:gdLst/>
                  <a:ahLst/>
                  <a:cxnLst/>
                  <a:rect l="l" t="t" r="r" b="b"/>
                  <a:pathLst>
                    <a:path w="869" h="834" fill="none" extrusionOk="0">
                      <a:moveTo>
                        <a:pt x="868" y="1"/>
                      </a:moveTo>
                      <a:lnTo>
                        <a:pt x="1" y="833"/>
                      </a:lnTo>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3212;p64">
                <a:extLst>
                  <a:ext uri="{FF2B5EF4-FFF2-40B4-BE49-F238E27FC236}">
                    <a16:creationId xmlns:a16="http://schemas.microsoft.com/office/drawing/2014/main" id="{52EB2178-B904-875E-E0DA-BB6F4266DE9C}"/>
                  </a:ext>
                </a:extLst>
              </p:cNvPr>
              <p:cNvSpPr/>
              <p:nvPr/>
            </p:nvSpPr>
            <p:spPr>
              <a:xfrm>
                <a:off x="1400123" y="1654393"/>
                <a:ext cx="2328235" cy="1311305"/>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3213;p64">
              <a:extLst>
                <a:ext uri="{FF2B5EF4-FFF2-40B4-BE49-F238E27FC236}">
                  <a16:creationId xmlns:a16="http://schemas.microsoft.com/office/drawing/2014/main" id="{C60BA3E8-1721-9E94-524C-BF0A71344216}"/>
                </a:ext>
              </a:extLst>
            </p:cNvPr>
            <p:cNvGrpSpPr/>
            <p:nvPr/>
          </p:nvGrpSpPr>
          <p:grpSpPr>
            <a:xfrm>
              <a:off x="1564813" y="1355597"/>
              <a:ext cx="2328292" cy="1494401"/>
              <a:chOff x="1560688" y="1355597"/>
              <a:chExt cx="2328292" cy="1494401"/>
            </a:xfrm>
          </p:grpSpPr>
          <p:sp>
            <p:nvSpPr>
              <p:cNvPr id="17" name="Google Shape;3214;p64">
                <a:extLst>
                  <a:ext uri="{FF2B5EF4-FFF2-40B4-BE49-F238E27FC236}">
                    <a16:creationId xmlns:a16="http://schemas.microsoft.com/office/drawing/2014/main" id="{14AFAA55-6199-4DE6-BFFA-8976FD4A3435}"/>
                  </a:ext>
                </a:extLst>
              </p:cNvPr>
              <p:cNvSpPr/>
              <p:nvPr/>
            </p:nvSpPr>
            <p:spPr>
              <a:xfrm>
                <a:off x="1560688" y="1355597"/>
                <a:ext cx="2328256" cy="183094"/>
              </a:xfrm>
              <a:custGeom>
                <a:avLst/>
                <a:gdLst/>
                <a:ahLst/>
                <a:cxnLst/>
                <a:rect l="l" t="t" r="r" b="b"/>
                <a:pathLst>
                  <a:path w="25398" h="2360" extrusionOk="0">
                    <a:moveTo>
                      <a:pt x="1" y="0"/>
                    </a:moveTo>
                    <a:lnTo>
                      <a:pt x="1" y="2359"/>
                    </a:lnTo>
                    <a:lnTo>
                      <a:pt x="25398" y="2359"/>
                    </a:lnTo>
                    <a:lnTo>
                      <a:pt x="25398"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3215;p64">
                <a:extLst>
                  <a:ext uri="{FF2B5EF4-FFF2-40B4-BE49-F238E27FC236}">
                    <a16:creationId xmlns:a16="http://schemas.microsoft.com/office/drawing/2014/main" id="{4618AF9A-62DF-7965-D590-A9F71D1B2F7A}"/>
                  </a:ext>
                </a:extLst>
              </p:cNvPr>
              <p:cNvGrpSpPr/>
              <p:nvPr/>
            </p:nvGrpSpPr>
            <p:grpSpPr>
              <a:xfrm>
                <a:off x="3754233" y="1412070"/>
                <a:ext cx="67419" cy="64703"/>
                <a:chOff x="4506223" y="3089965"/>
                <a:chExt cx="71049" cy="68188"/>
              </a:xfrm>
            </p:grpSpPr>
            <p:sp>
              <p:nvSpPr>
                <p:cNvPr id="20" name="Google Shape;3216;p64">
                  <a:extLst>
                    <a:ext uri="{FF2B5EF4-FFF2-40B4-BE49-F238E27FC236}">
                      <a16:creationId xmlns:a16="http://schemas.microsoft.com/office/drawing/2014/main" id="{5B0333E0-8F6D-C6FE-A989-998C75FB2271}"/>
                    </a:ext>
                  </a:extLst>
                </p:cNvPr>
                <p:cNvSpPr/>
                <p:nvPr/>
              </p:nvSpPr>
              <p:spPr>
                <a:xfrm>
                  <a:off x="4506223" y="3089965"/>
                  <a:ext cx="71049" cy="68188"/>
                </a:xfrm>
                <a:custGeom>
                  <a:avLst/>
                  <a:gdLst/>
                  <a:ahLst/>
                  <a:cxnLst/>
                  <a:rect l="l" t="t" r="r" b="b"/>
                  <a:pathLst>
                    <a:path w="869" h="834" fill="none" extrusionOk="0">
                      <a:moveTo>
                        <a:pt x="1" y="1"/>
                      </a:moveTo>
                      <a:lnTo>
                        <a:pt x="868" y="83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217;p64">
                  <a:extLst>
                    <a:ext uri="{FF2B5EF4-FFF2-40B4-BE49-F238E27FC236}">
                      <a16:creationId xmlns:a16="http://schemas.microsoft.com/office/drawing/2014/main" id="{C09D89FB-5B69-22FE-CB32-A85B610F1A6E}"/>
                    </a:ext>
                  </a:extLst>
                </p:cNvPr>
                <p:cNvSpPr/>
                <p:nvPr/>
              </p:nvSpPr>
              <p:spPr>
                <a:xfrm>
                  <a:off x="4506223" y="3089965"/>
                  <a:ext cx="71049" cy="68188"/>
                </a:xfrm>
                <a:custGeom>
                  <a:avLst/>
                  <a:gdLst/>
                  <a:ahLst/>
                  <a:cxnLst/>
                  <a:rect l="l" t="t" r="r" b="b"/>
                  <a:pathLst>
                    <a:path w="869" h="834" fill="none" extrusionOk="0">
                      <a:moveTo>
                        <a:pt x="868" y="1"/>
                      </a:moveTo>
                      <a:lnTo>
                        <a:pt x="1" y="83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3218;p64">
                <a:extLst>
                  <a:ext uri="{FF2B5EF4-FFF2-40B4-BE49-F238E27FC236}">
                    <a16:creationId xmlns:a16="http://schemas.microsoft.com/office/drawing/2014/main" id="{919E0A49-A755-2B3F-439D-0523814F3839}"/>
                  </a:ext>
                </a:extLst>
              </p:cNvPr>
              <p:cNvSpPr/>
              <p:nvPr/>
            </p:nvSpPr>
            <p:spPr>
              <a:xfrm>
                <a:off x="1560723" y="1538693"/>
                <a:ext cx="2328256" cy="1311305"/>
              </a:xfrm>
              <a:custGeom>
                <a:avLst/>
                <a:gdLst/>
                <a:ahLst/>
                <a:cxnLst/>
                <a:rect l="l" t="t" r="r" b="b"/>
                <a:pathLst>
                  <a:path w="25398" h="2360" extrusionOk="0">
                    <a:moveTo>
                      <a:pt x="1" y="0"/>
                    </a:moveTo>
                    <a:lnTo>
                      <a:pt x="1" y="2359"/>
                    </a:lnTo>
                    <a:lnTo>
                      <a:pt x="25398" y="2359"/>
                    </a:lnTo>
                    <a:lnTo>
                      <a:pt x="2539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 name="Google Shape;3224;p64">
            <a:extLst>
              <a:ext uri="{FF2B5EF4-FFF2-40B4-BE49-F238E27FC236}">
                <a16:creationId xmlns:a16="http://schemas.microsoft.com/office/drawing/2014/main" id="{809DF8EE-1220-565D-5D71-94D887A850EA}"/>
              </a:ext>
            </a:extLst>
          </p:cNvPr>
          <p:cNvSpPr txBox="1">
            <a:spLocks/>
          </p:cNvSpPr>
          <p:nvPr/>
        </p:nvSpPr>
        <p:spPr>
          <a:xfrm>
            <a:off x="3505967" y="1666531"/>
            <a:ext cx="4343126" cy="137322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gn="justLow" rtl="1">
              <a:lnSpc>
                <a:spcPct val="150000"/>
              </a:lnSpc>
            </a:pPr>
            <a:r>
              <a:rPr lang="ar-SA" dirty="0">
                <a:solidFill>
                  <a:srgbClr val="0070C0"/>
                </a:solidFill>
              </a:rPr>
              <a:t>الجرافين</a:t>
            </a:r>
            <a:r>
              <a:rPr lang="en-US" dirty="0">
                <a:solidFill>
                  <a:srgbClr val="0070C0"/>
                </a:solidFill>
              </a:rPr>
              <a:t>: </a:t>
            </a:r>
            <a:r>
              <a:rPr lang="ar-SA" dirty="0"/>
              <a:t>يُستخدم في ترانزستورات فائقة السرعة، مع كفاءة طاقة محسنة</a:t>
            </a:r>
            <a:r>
              <a:rPr lang="en-US" dirty="0"/>
              <a:t>.</a:t>
            </a:r>
          </a:p>
          <a:p>
            <a:pPr lvl="0" algn="justLow" rtl="1">
              <a:lnSpc>
                <a:spcPct val="150000"/>
              </a:lnSpc>
            </a:pPr>
            <a:r>
              <a:rPr lang="ar-SA" b="1" dirty="0">
                <a:solidFill>
                  <a:srgbClr val="0070C0"/>
                </a:solidFill>
              </a:rPr>
              <a:t>مواد ثنائية الأبعاد </a:t>
            </a:r>
            <a:r>
              <a:rPr lang="en-US" dirty="0">
                <a:solidFill>
                  <a:srgbClr val="0070C0"/>
                </a:solidFill>
              </a:rPr>
              <a:t>:(2D Materials) </a:t>
            </a:r>
            <a:r>
              <a:rPr lang="ar-SA" dirty="0"/>
              <a:t>مثل </a:t>
            </a:r>
            <a:r>
              <a:rPr lang="en-US" b="1" dirty="0"/>
              <a:t>MoS₂</a:t>
            </a:r>
            <a:r>
              <a:rPr lang="ar-SA" dirty="0"/>
              <a:t>، كبدائل واعدة للسيليكون في الجيل القادم من المعالجات</a:t>
            </a:r>
            <a:endParaRPr lang="en-US" dirty="0"/>
          </a:p>
          <a:p>
            <a:pPr algn="justLow" rtl="1">
              <a:lnSpc>
                <a:spcPct val="150000"/>
              </a:lnSpc>
            </a:pPr>
            <a:endParaRPr lang="en-US" sz="1600" dirty="0"/>
          </a:p>
        </p:txBody>
      </p:sp>
      <p:grpSp>
        <p:nvGrpSpPr>
          <p:cNvPr id="29" name="Group 28">
            <a:extLst>
              <a:ext uri="{FF2B5EF4-FFF2-40B4-BE49-F238E27FC236}">
                <a16:creationId xmlns:a16="http://schemas.microsoft.com/office/drawing/2014/main" id="{5440BBC1-E93F-4D53-99B2-8AA816710F9F}"/>
              </a:ext>
            </a:extLst>
          </p:cNvPr>
          <p:cNvGrpSpPr/>
          <p:nvPr/>
        </p:nvGrpSpPr>
        <p:grpSpPr>
          <a:xfrm>
            <a:off x="4558434" y="1057303"/>
            <a:ext cx="3290659" cy="510635"/>
            <a:chOff x="4290879" y="2545710"/>
            <a:chExt cx="3290659" cy="510635"/>
          </a:xfrm>
        </p:grpSpPr>
        <p:sp>
          <p:nvSpPr>
            <p:cNvPr id="30" name="Google Shape;3469;p67">
              <a:extLst>
                <a:ext uri="{FF2B5EF4-FFF2-40B4-BE49-F238E27FC236}">
                  <a16:creationId xmlns:a16="http://schemas.microsoft.com/office/drawing/2014/main" id="{1DB92267-148F-FB2E-2FEB-C0BFFFD6E97E}"/>
                </a:ext>
              </a:extLst>
            </p:cNvPr>
            <p:cNvSpPr/>
            <p:nvPr/>
          </p:nvSpPr>
          <p:spPr>
            <a:xfrm>
              <a:off x="4290879" y="2545710"/>
              <a:ext cx="3243586" cy="471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31" name="Google Shape;3470;p67">
              <a:extLst>
                <a:ext uri="{FF2B5EF4-FFF2-40B4-BE49-F238E27FC236}">
                  <a16:creationId xmlns:a16="http://schemas.microsoft.com/office/drawing/2014/main" id="{5238ED1A-E3AA-C1C8-33D4-946577A94941}"/>
                </a:ext>
              </a:extLst>
            </p:cNvPr>
            <p:cNvSpPr txBox="1">
              <a:spLocks/>
            </p:cNvSpPr>
            <p:nvPr/>
          </p:nvSpPr>
          <p:spPr>
            <a:xfrm>
              <a:off x="4337951" y="2585045"/>
              <a:ext cx="3243587" cy="471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9pPr>
            </a:lstStyle>
            <a:p>
              <a:pPr lvl="0" algn="r" rtl="1"/>
              <a:r>
                <a:rPr lang="ar-SA" sz="1800" b="1" dirty="0">
                  <a:solidFill>
                    <a:schemeClr val="accent1">
                      <a:lumMod val="75000"/>
                    </a:schemeClr>
                  </a:solidFill>
                  <a:cs typeface="+mj-cs"/>
                </a:rPr>
                <a:t>الجرافين وأشباه الموصلات الجديدة</a:t>
              </a:r>
              <a:endParaRPr lang="en-US" sz="1800" b="1" dirty="0">
                <a:solidFill>
                  <a:schemeClr val="accent1">
                    <a:lumMod val="75000"/>
                  </a:schemeClr>
                </a:solidFill>
                <a:cs typeface="+mj-cs"/>
              </a:endParaRPr>
            </a:p>
          </p:txBody>
        </p:sp>
      </p:grpSp>
      <p:sp>
        <p:nvSpPr>
          <p:cNvPr id="32" name="Google Shape;859;p43">
            <a:extLst>
              <a:ext uri="{FF2B5EF4-FFF2-40B4-BE49-F238E27FC236}">
                <a16:creationId xmlns:a16="http://schemas.microsoft.com/office/drawing/2014/main" id="{0869441A-84F2-DAB5-7E92-0EB1F728E93C}"/>
              </a:ext>
            </a:extLst>
          </p:cNvPr>
          <p:cNvSpPr txBox="1">
            <a:spLocks noGrp="1"/>
          </p:cNvSpPr>
          <p:nvPr>
            <p:ph type="title"/>
          </p:nvPr>
        </p:nvSpPr>
        <p:spPr>
          <a:xfrm>
            <a:off x="747774" y="433825"/>
            <a:ext cx="7359436" cy="572700"/>
          </a:xfrm>
          <a:prstGeom prst="rect">
            <a:avLst/>
          </a:prstGeom>
        </p:spPr>
        <p:txBody>
          <a:bodyPr spcFirstLastPara="1" wrap="square" lIns="91425" tIns="91425" rIns="91425" bIns="91425" anchor="ctr" anchorCtr="0">
            <a:noAutofit/>
          </a:bodyPr>
          <a:lstStyle/>
          <a:p>
            <a:pPr lvl="0" rtl="1"/>
            <a:r>
              <a:rPr lang="ar-SA" sz="2400" b="1" dirty="0">
                <a:solidFill>
                  <a:schemeClr val="accent1">
                    <a:lumMod val="75000"/>
                  </a:schemeClr>
                </a:solidFill>
                <a:cs typeface="+mj-cs"/>
              </a:rPr>
              <a:t>أهم التطبيقات الحالية لتقنية النانو في تصنيع المعالجات الدقيقة</a:t>
            </a:r>
            <a:endParaRPr lang="en-US" sz="2400" b="1" dirty="0">
              <a:solidFill>
                <a:schemeClr val="accent1">
                  <a:lumMod val="75000"/>
                </a:schemeClr>
              </a:solidFill>
              <a:cs typeface="+mj-cs"/>
            </a:endParaRPr>
          </a:p>
        </p:txBody>
      </p:sp>
      <p:grpSp>
        <p:nvGrpSpPr>
          <p:cNvPr id="33" name="Group 32">
            <a:extLst>
              <a:ext uri="{FF2B5EF4-FFF2-40B4-BE49-F238E27FC236}">
                <a16:creationId xmlns:a16="http://schemas.microsoft.com/office/drawing/2014/main" id="{4251220C-F7EB-EF78-DAEE-60FA90C75E1B}"/>
              </a:ext>
            </a:extLst>
          </p:cNvPr>
          <p:cNvGrpSpPr/>
          <p:nvPr/>
        </p:nvGrpSpPr>
        <p:grpSpPr>
          <a:xfrm>
            <a:off x="4558434" y="2883031"/>
            <a:ext cx="3290659" cy="510635"/>
            <a:chOff x="4290879" y="2545710"/>
            <a:chExt cx="3290659" cy="510635"/>
          </a:xfrm>
        </p:grpSpPr>
        <p:sp>
          <p:nvSpPr>
            <p:cNvPr id="34" name="Google Shape;3469;p67">
              <a:extLst>
                <a:ext uri="{FF2B5EF4-FFF2-40B4-BE49-F238E27FC236}">
                  <a16:creationId xmlns:a16="http://schemas.microsoft.com/office/drawing/2014/main" id="{DE861AEF-1C50-AAB2-EB00-A17B8CB44E98}"/>
                </a:ext>
              </a:extLst>
            </p:cNvPr>
            <p:cNvSpPr/>
            <p:nvPr/>
          </p:nvSpPr>
          <p:spPr>
            <a:xfrm>
              <a:off x="4290879" y="2545710"/>
              <a:ext cx="3243586" cy="471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35" name="Google Shape;3470;p67">
              <a:extLst>
                <a:ext uri="{FF2B5EF4-FFF2-40B4-BE49-F238E27FC236}">
                  <a16:creationId xmlns:a16="http://schemas.microsoft.com/office/drawing/2014/main" id="{E5505DBE-72D3-3513-058A-55C5849F99BD}"/>
                </a:ext>
              </a:extLst>
            </p:cNvPr>
            <p:cNvSpPr txBox="1">
              <a:spLocks/>
            </p:cNvSpPr>
            <p:nvPr/>
          </p:nvSpPr>
          <p:spPr>
            <a:xfrm>
              <a:off x="4331404" y="2585045"/>
              <a:ext cx="3250134" cy="471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9pPr>
            </a:lstStyle>
            <a:p>
              <a:pPr lvl="0" algn="r" rtl="1"/>
              <a:r>
                <a:rPr lang="ar-SA" sz="1800" b="1" dirty="0">
                  <a:solidFill>
                    <a:schemeClr val="accent1">
                      <a:lumMod val="75000"/>
                    </a:schemeClr>
                  </a:solidFill>
                  <a:cs typeface="+mn-cs"/>
                </a:rPr>
                <a:t>الطباعة النانوية والنقش الضوئي</a:t>
              </a:r>
              <a:endParaRPr lang="en-US" sz="1800" dirty="0">
                <a:solidFill>
                  <a:schemeClr val="accent1">
                    <a:lumMod val="75000"/>
                  </a:schemeClr>
                </a:solidFill>
                <a:cs typeface="+mn-cs"/>
              </a:endParaRPr>
            </a:p>
          </p:txBody>
        </p:sp>
      </p:grpSp>
      <p:sp>
        <p:nvSpPr>
          <p:cNvPr id="36" name="Google Shape;3224;p64">
            <a:extLst>
              <a:ext uri="{FF2B5EF4-FFF2-40B4-BE49-F238E27FC236}">
                <a16:creationId xmlns:a16="http://schemas.microsoft.com/office/drawing/2014/main" id="{14CC4986-2527-12F9-2063-F26BEC7D6C2F}"/>
              </a:ext>
            </a:extLst>
          </p:cNvPr>
          <p:cNvSpPr txBox="1">
            <a:spLocks/>
          </p:cNvSpPr>
          <p:nvPr/>
        </p:nvSpPr>
        <p:spPr>
          <a:xfrm>
            <a:off x="3408747" y="3309847"/>
            <a:ext cx="4440346" cy="1892817"/>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gn="justLow" rtl="1">
              <a:lnSpc>
                <a:spcPct val="150000"/>
              </a:lnSpc>
            </a:pPr>
            <a:r>
              <a:rPr lang="ar-SA" b="1" dirty="0">
                <a:solidFill>
                  <a:srgbClr val="0070C0"/>
                </a:solidFill>
              </a:rPr>
              <a:t>الطباعة النانوية </a:t>
            </a:r>
            <a:r>
              <a:rPr lang="en-US" b="1" dirty="0">
                <a:solidFill>
                  <a:srgbClr val="0070C0"/>
                </a:solidFill>
              </a:rPr>
              <a:t> :(Nanoimprint Lithography) </a:t>
            </a:r>
            <a:r>
              <a:rPr lang="ar-SA" dirty="0"/>
              <a:t>تقنية اقتصادية عالية الدقة لنسخ الأنماط النانوية</a:t>
            </a:r>
            <a:r>
              <a:rPr lang="en-US" dirty="0"/>
              <a:t>.</a:t>
            </a:r>
          </a:p>
          <a:p>
            <a:pPr lvl="0" algn="justLow" rtl="1">
              <a:lnSpc>
                <a:spcPct val="150000"/>
              </a:lnSpc>
            </a:pPr>
            <a:r>
              <a:rPr lang="ar-SA" b="1" dirty="0">
                <a:solidFill>
                  <a:srgbClr val="0070C0"/>
                </a:solidFill>
              </a:rPr>
              <a:t>النقش الضوئي بالأشعة فوق البنفسجية القصوى </a:t>
            </a:r>
            <a:r>
              <a:rPr lang="en-US" b="1" dirty="0">
                <a:solidFill>
                  <a:srgbClr val="0070C0"/>
                </a:solidFill>
              </a:rPr>
              <a:t>:(EUV) </a:t>
            </a:r>
            <a:r>
              <a:rPr lang="ar-SA" dirty="0"/>
              <a:t>تعتمد أطوال موجية قصيرة (13.5 نانومتر) لتصنيع هياكل فائقة الدقة</a:t>
            </a:r>
            <a:r>
              <a:rPr lang="en-US" dirty="0"/>
              <a:t>.</a:t>
            </a:r>
          </a:p>
          <a:p>
            <a:pPr algn="justLow" rtl="1">
              <a:lnSpc>
                <a:spcPct val="150000"/>
              </a:lnSpc>
            </a:pPr>
            <a:endParaRPr lang="en-US" sz="1600" dirty="0"/>
          </a:p>
        </p:txBody>
      </p:sp>
      <p:grpSp>
        <p:nvGrpSpPr>
          <p:cNvPr id="37" name="Google Shape;3206;p64">
            <a:extLst>
              <a:ext uri="{FF2B5EF4-FFF2-40B4-BE49-F238E27FC236}">
                <a16:creationId xmlns:a16="http://schemas.microsoft.com/office/drawing/2014/main" id="{FC5BE353-54F7-730B-9585-5ABE7017DF42}"/>
              </a:ext>
            </a:extLst>
          </p:cNvPr>
          <p:cNvGrpSpPr/>
          <p:nvPr/>
        </p:nvGrpSpPr>
        <p:grpSpPr>
          <a:xfrm>
            <a:off x="684581" y="3038600"/>
            <a:ext cx="2488892" cy="1610100"/>
            <a:chOff x="1404213" y="1355597"/>
            <a:chExt cx="2488892" cy="1610100"/>
          </a:xfrm>
        </p:grpSpPr>
        <p:grpSp>
          <p:nvGrpSpPr>
            <p:cNvPr id="38" name="Google Shape;3207;p64">
              <a:extLst>
                <a:ext uri="{FF2B5EF4-FFF2-40B4-BE49-F238E27FC236}">
                  <a16:creationId xmlns:a16="http://schemas.microsoft.com/office/drawing/2014/main" id="{0DF5E936-956B-18ED-9E48-1CC55368734A}"/>
                </a:ext>
              </a:extLst>
            </p:cNvPr>
            <p:cNvGrpSpPr/>
            <p:nvPr/>
          </p:nvGrpSpPr>
          <p:grpSpPr>
            <a:xfrm>
              <a:off x="1404213" y="1471297"/>
              <a:ext cx="2328270" cy="1494400"/>
              <a:chOff x="1400088" y="1471297"/>
              <a:chExt cx="2328270" cy="1494400"/>
            </a:xfrm>
          </p:grpSpPr>
          <p:sp>
            <p:nvSpPr>
              <p:cNvPr id="45" name="Google Shape;3208;p64">
                <a:extLst>
                  <a:ext uri="{FF2B5EF4-FFF2-40B4-BE49-F238E27FC236}">
                    <a16:creationId xmlns:a16="http://schemas.microsoft.com/office/drawing/2014/main" id="{1946806A-F28B-D4A5-B929-7B95FB6B8719}"/>
                  </a:ext>
                </a:extLst>
              </p:cNvPr>
              <p:cNvSpPr/>
              <p:nvPr/>
            </p:nvSpPr>
            <p:spPr>
              <a:xfrm>
                <a:off x="1400088" y="1471297"/>
                <a:ext cx="2328235" cy="183095"/>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3209;p64">
                <a:extLst>
                  <a:ext uri="{FF2B5EF4-FFF2-40B4-BE49-F238E27FC236}">
                    <a16:creationId xmlns:a16="http://schemas.microsoft.com/office/drawing/2014/main" id="{0D79A959-8456-4E00-26EF-54350A1B60A6}"/>
                  </a:ext>
                </a:extLst>
              </p:cNvPr>
              <p:cNvGrpSpPr/>
              <p:nvPr/>
            </p:nvGrpSpPr>
            <p:grpSpPr>
              <a:xfrm>
                <a:off x="3593633" y="1527770"/>
                <a:ext cx="67419" cy="64703"/>
                <a:chOff x="4506223" y="3089965"/>
                <a:chExt cx="71049" cy="68188"/>
              </a:xfrm>
            </p:grpSpPr>
            <p:sp>
              <p:nvSpPr>
                <p:cNvPr id="48" name="Google Shape;3210;p64">
                  <a:extLst>
                    <a:ext uri="{FF2B5EF4-FFF2-40B4-BE49-F238E27FC236}">
                      <a16:creationId xmlns:a16="http://schemas.microsoft.com/office/drawing/2014/main" id="{6C2B217D-D1CA-51FD-B752-CAC31ECF382B}"/>
                    </a:ext>
                  </a:extLst>
                </p:cNvPr>
                <p:cNvSpPr/>
                <p:nvPr/>
              </p:nvSpPr>
              <p:spPr>
                <a:xfrm>
                  <a:off x="4506223" y="3089965"/>
                  <a:ext cx="71049" cy="68188"/>
                </a:xfrm>
                <a:custGeom>
                  <a:avLst/>
                  <a:gdLst/>
                  <a:ahLst/>
                  <a:cxnLst/>
                  <a:rect l="l" t="t" r="r" b="b"/>
                  <a:pathLst>
                    <a:path w="869" h="834" fill="none" extrusionOk="0">
                      <a:moveTo>
                        <a:pt x="1" y="1"/>
                      </a:moveTo>
                      <a:lnTo>
                        <a:pt x="868" y="833"/>
                      </a:lnTo>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211;p64">
                  <a:extLst>
                    <a:ext uri="{FF2B5EF4-FFF2-40B4-BE49-F238E27FC236}">
                      <a16:creationId xmlns:a16="http://schemas.microsoft.com/office/drawing/2014/main" id="{2E08E7BB-5807-B2A1-ED59-B707A5AE4B69}"/>
                    </a:ext>
                  </a:extLst>
                </p:cNvPr>
                <p:cNvSpPr/>
                <p:nvPr/>
              </p:nvSpPr>
              <p:spPr>
                <a:xfrm>
                  <a:off x="4506223" y="3089965"/>
                  <a:ext cx="71049" cy="68188"/>
                </a:xfrm>
                <a:custGeom>
                  <a:avLst/>
                  <a:gdLst/>
                  <a:ahLst/>
                  <a:cxnLst/>
                  <a:rect l="l" t="t" r="r" b="b"/>
                  <a:pathLst>
                    <a:path w="869" h="834" fill="none" extrusionOk="0">
                      <a:moveTo>
                        <a:pt x="868" y="1"/>
                      </a:moveTo>
                      <a:lnTo>
                        <a:pt x="1" y="833"/>
                      </a:lnTo>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3212;p64">
                <a:extLst>
                  <a:ext uri="{FF2B5EF4-FFF2-40B4-BE49-F238E27FC236}">
                    <a16:creationId xmlns:a16="http://schemas.microsoft.com/office/drawing/2014/main" id="{8DDD2E88-0A0F-396B-210F-E0F1C79110DE}"/>
                  </a:ext>
                </a:extLst>
              </p:cNvPr>
              <p:cNvSpPr/>
              <p:nvPr/>
            </p:nvSpPr>
            <p:spPr>
              <a:xfrm>
                <a:off x="1400123" y="1654393"/>
                <a:ext cx="2328235" cy="1311305"/>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213;p64">
              <a:extLst>
                <a:ext uri="{FF2B5EF4-FFF2-40B4-BE49-F238E27FC236}">
                  <a16:creationId xmlns:a16="http://schemas.microsoft.com/office/drawing/2014/main" id="{63D51091-26AB-8B9D-4FEA-97C05165C0C1}"/>
                </a:ext>
              </a:extLst>
            </p:cNvPr>
            <p:cNvGrpSpPr/>
            <p:nvPr/>
          </p:nvGrpSpPr>
          <p:grpSpPr>
            <a:xfrm>
              <a:off x="1564813" y="1355597"/>
              <a:ext cx="2328292" cy="1494401"/>
              <a:chOff x="1560688" y="1355597"/>
              <a:chExt cx="2328292" cy="1494401"/>
            </a:xfrm>
          </p:grpSpPr>
          <p:sp>
            <p:nvSpPr>
              <p:cNvPr id="40" name="Google Shape;3214;p64">
                <a:extLst>
                  <a:ext uri="{FF2B5EF4-FFF2-40B4-BE49-F238E27FC236}">
                    <a16:creationId xmlns:a16="http://schemas.microsoft.com/office/drawing/2014/main" id="{1822902D-A94A-BEAC-1332-1EF22D2A6F57}"/>
                  </a:ext>
                </a:extLst>
              </p:cNvPr>
              <p:cNvSpPr/>
              <p:nvPr/>
            </p:nvSpPr>
            <p:spPr>
              <a:xfrm>
                <a:off x="1560688" y="1355597"/>
                <a:ext cx="2328256" cy="183094"/>
              </a:xfrm>
              <a:custGeom>
                <a:avLst/>
                <a:gdLst/>
                <a:ahLst/>
                <a:cxnLst/>
                <a:rect l="l" t="t" r="r" b="b"/>
                <a:pathLst>
                  <a:path w="25398" h="2360" extrusionOk="0">
                    <a:moveTo>
                      <a:pt x="1" y="0"/>
                    </a:moveTo>
                    <a:lnTo>
                      <a:pt x="1" y="2359"/>
                    </a:lnTo>
                    <a:lnTo>
                      <a:pt x="25398" y="2359"/>
                    </a:lnTo>
                    <a:lnTo>
                      <a:pt x="25398"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3215;p64">
                <a:extLst>
                  <a:ext uri="{FF2B5EF4-FFF2-40B4-BE49-F238E27FC236}">
                    <a16:creationId xmlns:a16="http://schemas.microsoft.com/office/drawing/2014/main" id="{C643462E-EB72-1365-5194-A89D6D17E6E6}"/>
                  </a:ext>
                </a:extLst>
              </p:cNvPr>
              <p:cNvGrpSpPr/>
              <p:nvPr/>
            </p:nvGrpSpPr>
            <p:grpSpPr>
              <a:xfrm>
                <a:off x="3754233" y="1412070"/>
                <a:ext cx="67419" cy="64703"/>
                <a:chOff x="4506223" y="3089965"/>
                <a:chExt cx="71049" cy="68188"/>
              </a:xfrm>
            </p:grpSpPr>
            <p:sp>
              <p:nvSpPr>
                <p:cNvPr id="43" name="Google Shape;3216;p64">
                  <a:extLst>
                    <a:ext uri="{FF2B5EF4-FFF2-40B4-BE49-F238E27FC236}">
                      <a16:creationId xmlns:a16="http://schemas.microsoft.com/office/drawing/2014/main" id="{9A375B77-9498-DE15-042D-AF337866F133}"/>
                    </a:ext>
                  </a:extLst>
                </p:cNvPr>
                <p:cNvSpPr/>
                <p:nvPr/>
              </p:nvSpPr>
              <p:spPr>
                <a:xfrm>
                  <a:off x="4506223" y="3089965"/>
                  <a:ext cx="71049" cy="68188"/>
                </a:xfrm>
                <a:custGeom>
                  <a:avLst/>
                  <a:gdLst/>
                  <a:ahLst/>
                  <a:cxnLst/>
                  <a:rect l="l" t="t" r="r" b="b"/>
                  <a:pathLst>
                    <a:path w="869" h="834" fill="none" extrusionOk="0">
                      <a:moveTo>
                        <a:pt x="1" y="1"/>
                      </a:moveTo>
                      <a:lnTo>
                        <a:pt x="868" y="83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217;p64">
                  <a:extLst>
                    <a:ext uri="{FF2B5EF4-FFF2-40B4-BE49-F238E27FC236}">
                      <a16:creationId xmlns:a16="http://schemas.microsoft.com/office/drawing/2014/main" id="{EB72EE52-9A29-06E5-9BB5-7CB8A866E70A}"/>
                    </a:ext>
                  </a:extLst>
                </p:cNvPr>
                <p:cNvSpPr/>
                <p:nvPr/>
              </p:nvSpPr>
              <p:spPr>
                <a:xfrm>
                  <a:off x="4506223" y="3089965"/>
                  <a:ext cx="71049" cy="68188"/>
                </a:xfrm>
                <a:custGeom>
                  <a:avLst/>
                  <a:gdLst/>
                  <a:ahLst/>
                  <a:cxnLst/>
                  <a:rect l="l" t="t" r="r" b="b"/>
                  <a:pathLst>
                    <a:path w="869" h="834" fill="none" extrusionOk="0">
                      <a:moveTo>
                        <a:pt x="868" y="1"/>
                      </a:moveTo>
                      <a:lnTo>
                        <a:pt x="1" y="83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Google Shape;3218;p64">
                <a:extLst>
                  <a:ext uri="{FF2B5EF4-FFF2-40B4-BE49-F238E27FC236}">
                    <a16:creationId xmlns:a16="http://schemas.microsoft.com/office/drawing/2014/main" id="{F6D73E56-32A7-0EB9-93D9-7D545A891F6E}"/>
                  </a:ext>
                </a:extLst>
              </p:cNvPr>
              <p:cNvSpPr/>
              <p:nvPr/>
            </p:nvSpPr>
            <p:spPr>
              <a:xfrm>
                <a:off x="1560723" y="1538693"/>
                <a:ext cx="2328256" cy="1311305"/>
              </a:xfrm>
              <a:custGeom>
                <a:avLst/>
                <a:gdLst/>
                <a:ahLst/>
                <a:cxnLst/>
                <a:rect l="l" t="t" r="r" b="b"/>
                <a:pathLst>
                  <a:path w="25398" h="2360" extrusionOk="0">
                    <a:moveTo>
                      <a:pt x="1" y="0"/>
                    </a:moveTo>
                    <a:lnTo>
                      <a:pt x="1" y="2359"/>
                    </a:lnTo>
                    <a:lnTo>
                      <a:pt x="25398" y="2359"/>
                    </a:lnTo>
                    <a:lnTo>
                      <a:pt x="2539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0" name="Google Shape;3219;p64">
            <a:extLst>
              <a:ext uri="{FF2B5EF4-FFF2-40B4-BE49-F238E27FC236}">
                <a16:creationId xmlns:a16="http://schemas.microsoft.com/office/drawing/2014/main" id="{02D3AC37-5CA1-B9B4-FB28-13CF21A2AF68}"/>
              </a:ext>
            </a:extLst>
          </p:cNvPr>
          <p:cNvPicPr preferRelativeResize="0"/>
          <p:nvPr/>
        </p:nvPicPr>
        <p:blipFill>
          <a:blip r:embed="rId5"/>
          <a:srcRect t="2075" b="2075"/>
          <a:stretch/>
        </p:blipFill>
        <p:spPr>
          <a:xfrm>
            <a:off x="938720" y="3255443"/>
            <a:ext cx="2114621" cy="1176413"/>
          </a:xfrm>
          <a:prstGeom prst="rect">
            <a:avLst/>
          </a:prstGeom>
          <a:noFill/>
          <a:ln w="9525" cap="flat" cmpd="sng">
            <a:solidFill>
              <a:schemeClr val="dk1"/>
            </a:solidFill>
            <a:prstDash val="solid"/>
            <a:round/>
            <a:headEnd type="none" w="sm" len="sm"/>
            <a:tailEnd type="none" w="sm" len="sm"/>
          </a:ln>
        </p:spPr>
      </p:pic>
      <p:sp>
        <p:nvSpPr>
          <p:cNvPr id="52" name="object 5">
            <a:extLst>
              <a:ext uri="{FF2B5EF4-FFF2-40B4-BE49-F238E27FC236}">
                <a16:creationId xmlns:a16="http://schemas.microsoft.com/office/drawing/2014/main" id="{A1F48FD5-0BF3-C402-0526-8638621476A7}"/>
              </a:ext>
            </a:extLst>
          </p:cNvPr>
          <p:cNvSpPr/>
          <p:nvPr/>
        </p:nvSpPr>
        <p:spPr>
          <a:xfrm>
            <a:off x="1024250" y="1442315"/>
            <a:ext cx="2132070" cy="1186253"/>
          </a:xfrm>
          <a:prstGeom prst="rect">
            <a:avLst/>
          </a:prstGeom>
          <a:blipFill>
            <a:blip r:embed="rId6" cstate="print"/>
            <a:stretch>
              <a:fillRect/>
            </a:stretch>
          </a:blipFill>
        </p:spPr>
        <p:txBody>
          <a:bodyPr wrap="square" lIns="0" tIns="0" rIns="0" bIns="0" rtlCol="0"/>
          <a:lstStyle/>
          <a:p>
            <a:endParaRPr/>
          </a:p>
        </p:txBody>
      </p:sp>
      <p:sp>
        <p:nvSpPr>
          <p:cNvPr id="2" name="Slide Number Placeholder 6">
            <a:extLst>
              <a:ext uri="{FF2B5EF4-FFF2-40B4-BE49-F238E27FC236}">
                <a16:creationId xmlns:a16="http://schemas.microsoft.com/office/drawing/2014/main" id="{A1C396DB-54F3-3CA4-9633-977AA5C47ABC}"/>
              </a:ext>
            </a:extLst>
          </p:cNvPr>
          <p:cNvSpPr txBox="1">
            <a:spLocks/>
          </p:cNvSpPr>
          <p:nvPr/>
        </p:nvSpPr>
        <p:spPr>
          <a:xfrm>
            <a:off x="3316514" y="486666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9F6A3C25-738D-4996-B34E-84AF88928DA9}" type="slidenum">
              <a:rPr lang="en-US" smtClean="0"/>
              <a:pPr algn="ctr"/>
              <a:t>25</a:t>
            </a:fld>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Cutout/>
                    </a14:imgEffect>
                  </a14:imgLayer>
                </a14:imgProps>
              </a:ext>
            </a:extLst>
          </a:blip>
          <a:tile tx="0" ty="0" sx="100000" sy="100000" flip="none" algn="tl"/>
        </a:blipFill>
        <a:effectLst/>
      </p:bgPr>
    </p:bg>
    <p:spTree>
      <p:nvGrpSpPr>
        <p:cNvPr id="1" name="Shape 3541"/>
        <p:cNvGrpSpPr/>
        <p:nvPr/>
      </p:nvGrpSpPr>
      <p:grpSpPr>
        <a:xfrm>
          <a:off x="0" y="0"/>
          <a:ext cx="0" cy="0"/>
          <a:chOff x="0" y="0"/>
          <a:chExt cx="0" cy="0"/>
        </a:xfrm>
      </p:grpSpPr>
      <p:sp>
        <p:nvSpPr>
          <p:cNvPr id="8" name="Google Shape;3530;p67">
            <a:extLst>
              <a:ext uri="{FF2B5EF4-FFF2-40B4-BE49-F238E27FC236}">
                <a16:creationId xmlns:a16="http://schemas.microsoft.com/office/drawing/2014/main" id="{0A076378-9364-1195-D3A7-51982A26E768}"/>
              </a:ext>
            </a:extLst>
          </p:cNvPr>
          <p:cNvSpPr/>
          <p:nvPr/>
        </p:nvSpPr>
        <p:spPr>
          <a:xfrm rot="10800000">
            <a:off x="8016588" y="471511"/>
            <a:ext cx="351497" cy="348221"/>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24;p64">
            <a:extLst>
              <a:ext uri="{FF2B5EF4-FFF2-40B4-BE49-F238E27FC236}">
                <a16:creationId xmlns:a16="http://schemas.microsoft.com/office/drawing/2014/main" id="{562CD682-87DE-F2CF-A26F-DFBBBE2798DD}"/>
              </a:ext>
            </a:extLst>
          </p:cNvPr>
          <p:cNvSpPr txBox="1">
            <a:spLocks/>
          </p:cNvSpPr>
          <p:nvPr/>
        </p:nvSpPr>
        <p:spPr>
          <a:xfrm>
            <a:off x="3505967" y="1754199"/>
            <a:ext cx="4343126" cy="137322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gn="r" rtl="1">
              <a:lnSpc>
                <a:spcPct val="150000"/>
              </a:lnSpc>
            </a:pPr>
            <a:r>
              <a:rPr lang="ar-SA" dirty="0"/>
              <a:t>تستخدم تقنية النانو في تطوير أنواع حديثة من الذاكرة مثل</a:t>
            </a:r>
            <a:r>
              <a:rPr lang="en-US" dirty="0"/>
              <a:t>:</a:t>
            </a:r>
            <a:r>
              <a:rPr lang="en-US" b="1" dirty="0"/>
              <a:t> </a:t>
            </a:r>
            <a:endParaRPr lang="en-US" dirty="0"/>
          </a:p>
          <a:p>
            <a:pPr marL="285750" lvl="0" indent="-285750" algn="r" rtl="1">
              <a:lnSpc>
                <a:spcPct val="150000"/>
              </a:lnSpc>
              <a:buFont typeface="Arial" panose="020B0604020202020204" pitchFamily="34" charset="0"/>
              <a:buChar char="•"/>
            </a:pPr>
            <a:r>
              <a:rPr lang="ar-SA" b="1" dirty="0">
                <a:solidFill>
                  <a:srgbClr val="0070C0"/>
                </a:solidFill>
              </a:rPr>
              <a:t>ذاكرة فلاش نانوية</a:t>
            </a:r>
            <a:endParaRPr lang="en-US" dirty="0">
              <a:solidFill>
                <a:srgbClr val="0070C0"/>
              </a:solidFill>
            </a:endParaRPr>
          </a:p>
          <a:p>
            <a:pPr marL="285750" lvl="0" indent="-285750" algn="r" rtl="1">
              <a:lnSpc>
                <a:spcPct val="150000"/>
              </a:lnSpc>
              <a:buFont typeface="Arial" panose="020B0604020202020204" pitchFamily="34" charset="0"/>
              <a:buChar char="•"/>
            </a:pPr>
            <a:r>
              <a:rPr lang="en-US" b="1" dirty="0">
                <a:solidFill>
                  <a:srgbClr val="0070C0"/>
                </a:solidFill>
              </a:rPr>
              <a:t> :RRAM </a:t>
            </a:r>
            <a:r>
              <a:rPr lang="ar-SA" b="1" dirty="0">
                <a:solidFill>
                  <a:srgbClr val="0070C0"/>
                </a:solidFill>
              </a:rPr>
              <a:t>ذاكرة مقاومة التبديل</a:t>
            </a:r>
            <a:br>
              <a:rPr lang="en-US" dirty="0"/>
            </a:br>
            <a:r>
              <a:rPr lang="ar-SA" dirty="0"/>
              <a:t>تتميز هذه الذواكر بسعة تخزين أكبر وسرعة وموثوقية محسّنة</a:t>
            </a:r>
            <a:r>
              <a:rPr lang="en-US" dirty="0"/>
              <a:t>.</a:t>
            </a:r>
          </a:p>
          <a:p>
            <a:pPr algn="r" rtl="1">
              <a:lnSpc>
                <a:spcPct val="150000"/>
              </a:lnSpc>
            </a:pPr>
            <a:endParaRPr lang="en-US" sz="1600" dirty="0"/>
          </a:p>
        </p:txBody>
      </p:sp>
      <p:grpSp>
        <p:nvGrpSpPr>
          <p:cNvPr id="24" name="Group 23">
            <a:extLst>
              <a:ext uri="{FF2B5EF4-FFF2-40B4-BE49-F238E27FC236}">
                <a16:creationId xmlns:a16="http://schemas.microsoft.com/office/drawing/2014/main" id="{4B1E9A61-0E53-F5F6-AEEC-51A03CFE974A}"/>
              </a:ext>
            </a:extLst>
          </p:cNvPr>
          <p:cNvGrpSpPr/>
          <p:nvPr/>
        </p:nvGrpSpPr>
        <p:grpSpPr>
          <a:xfrm>
            <a:off x="5339474" y="1057303"/>
            <a:ext cx="2509619" cy="510635"/>
            <a:chOff x="5071919" y="2545710"/>
            <a:chExt cx="2509619" cy="510635"/>
          </a:xfrm>
        </p:grpSpPr>
        <p:sp>
          <p:nvSpPr>
            <p:cNvPr id="25" name="Google Shape;3469;p67">
              <a:extLst>
                <a:ext uri="{FF2B5EF4-FFF2-40B4-BE49-F238E27FC236}">
                  <a16:creationId xmlns:a16="http://schemas.microsoft.com/office/drawing/2014/main" id="{57095A1F-28BA-ABD1-D603-47FD54004BA0}"/>
                </a:ext>
              </a:extLst>
            </p:cNvPr>
            <p:cNvSpPr/>
            <p:nvPr/>
          </p:nvSpPr>
          <p:spPr>
            <a:xfrm>
              <a:off x="5071919" y="2545710"/>
              <a:ext cx="2462546" cy="471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6" name="Google Shape;3470;p67">
              <a:extLst>
                <a:ext uri="{FF2B5EF4-FFF2-40B4-BE49-F238E27FC236}">
                  <a16:creationId xmlns:a16="http://schemas.microsoft.com/office/drawing/2014/main" id="{C6806CB4-2E2F-415B-DFAC-37930E8C9DB5}"/>
                </a:ext>
              </a:extLst>
            </p:cNvPr>
            <p:cNvSpPr txBox="1">
              <a:spLocks/>
            </p:cNvSpPr>
            <p:nvPr/>
          </p:nvSpPr>
          <p:spPr>
            <a:xfrm>
              <a:off x="5162620" y="2585045"/>
              <a:ext cx="2418918" cy="471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9pPr>
            </a:lstStyle>
            <a:p>
              <a:pPr lvl="0" algn="r" rtl="1"/>
              <a:r>
                <a:rPr lang="ar-SA" sz="1800" b="1" dirty="0">
                  <a:solidFill>
                    <a:schemeClr val="accent1">
                      <a:lumMod val="75000"/>
                    </a:schemeClr>
                  </a:solidFill>
                  <a:cs typeface="+mj-cs"/>
                </a:rPr>
                <a:t>أجهزة الذاكرة النانوية</a:t>
              </a:r>
              <a:endParaRPr lang="en-US" sz="1800" dirty="0">
                <a:solidFill>
                  <a:schemeClr val="accent1">
                    <a:lumMod val="75000"/>
                  </a:schemeClr>
                </a:solidFill>
                <a:cs typeface="+mj-cs"/>
              </a:endParaRPr>
            </a:p>
          </p:txBody>
        </p:sp>
      </p:grpSp>
      <p:sp>
        <p:nvSpPr>
          <p:cNvPr id="27" name="Google Shape;859;p43">
            <a:extLst>
              <a:ext uri="{FF2B5EF4-FFF2-40B4-BE49-F238E27FC236}">
                <a16:creationId xmlns:a16="http://schemas.microsoft.com/office/drawing/2014/main" id="{E5C66237-95C0-A449-2154-926EDB999E06}"/>
              </a:ext>
            </a:extLst>
          </p:cNvPr>
          <p:cNvSpPr txBox="1">
            <a:spLocks noGrp="1"/>
          </p:cNvSpPr>
          <p:nvPr>
            <p:ph type="title"/>
          </p:nvPr>
        </p:nvSpPr>
        <p:spPr>
          <a:xfrm>
            <a:off x="747774" y="433825"/>
            <a:ext cx="7359436" cy="572700"/>
          </a:xfrm>
          <a:prstGeom prst="rect">
            <a:avLst/>
          </a:prstGeom>
        </p:spPr>
        <p:txBody>
          <a:bodyPr spcFirstLastPara="1" wrap="square" lIns="91425" tIns="91425" rIns="91425" bIns="91425" anchor="ctr" anchorCtr="0">
            <a:noAutofit/>
          </a:bodyPr>
          <a:lstStyle/>
          <a:p>
            <a:pPr lvl="0" rtl="1"/>
            <a:r>
              <a:rPr lang="ar-SA" sz="2400" b="1" dirty="0">
                <a:solidFill>
                  <a:schemeClr val="accent1">
                    <a:lumMod val="75000"/>
                  </a:schemeClr>
                </a:solidFill>
                <a:cs typeface="+mj-cs"/>
              </a:rPr>
              <a:t>أهم التطبيقات الحالية لتقنية النانو في تصنيع المعالجات الدقيقة</a:t>
            </a:r>
            <a:endParaRPr lang="en-US" sz="2400" b="1" dirty="0">
              <a:solidFill>
                <a:schemeClr val="accent1">
                  <a:lumMod val="75000"/>
                </a:schemeClr>
              </a:solidFill>
              <a:cs typeface="+mj-cs"/>
            </a:endParaRPr>
          </a:p>
        </p:txBody>
      </p:sp>
      <p:grpSp>
        <p:nvGrpSpPr>
          <p:cNvPr id="50" name="Group 49">
            <a:extLst>
              <a:ext uri="{FF2B5EF4-FFF2-40B4-BE49-F238E27FC236}">
                <a16:creationId xmlns:a16="http://schemas.microsoft.com/office/drawing/2014/main" id="{B7C55C73-019B-9ED7-6334-6EAEA4596D2E}"/>
              </a:ext>
            </a:extLst>
          </p:cNvPr>
          <p:cNvGrpSpPr/>
          <p:nvPr/>
        </p:nvGrpSpPr>
        <p:grpSpPr>
          <a:xfrm>
            <a:off x="2000086" y="3054324"/>
            <a:ext cx="5143828" cy="1610100"/>
            <a:chOff x="2071148" y="3054324"/>
            <a:chExt cx="5143828" cy="1610100"/>
          </a:xfrm>
        </p:grpSpPr>
        <p:grpSp>
          <p:nvGrpSpPr>
            <p:cNvPr id="48" name="Group 47">
              <a:extLst>
                <a:ext uri="{FF2B5EF4-FFF2-40B4-BE49-F238E27FC236}">
                  <a16:creationId xmlns:a16="http://schemas.microsoft.com/office/drawing/2014/main" id="{CA7C7B0F-79A6-77C9-D68B-EDD9A324E532}"/>
                </a:ext>
              </a:extLst>
            </p:cNvPr>
            <p:cNvGrpSpPr/>
            <p:nvPr/>
          </p:nvGrpSpPr>
          <p:grpSpPr>
            <a:xfrm>
              <a:off x="4726084" y="3054324"/>
              <a:ext cx="2488892" cy="1610100"/>
              <a:chOff x="4726084" y="3038600"/>
              <a:chExt cx="2488892" cy="1610100"/>
            </a:xfrm>
          </p:grpSpPr>
          <p:grpSp>
            <p:nvGrpSpPr>
              <p:cNvPr id="9" name="Google Shape;3206;p64">
                <a:extLst>
                  <a:ext uri="{FF2B5EF4-FFF2-40B4-BE49-F238E27FC236}">
                    <a16:creationId xmlns:a16="http://schemas.microsoft.com/office/drawing/2014/main" id="{F4F8AB43-3679-18DE-C722-5741A79F92E9}"/>
                  </a:ext>
                </a:extLst>
              </p:cNvPr>
              <p:cNvGrpSpPr/>
              <p:nvPr/>
            </p:nvGrpSpPr>
            <p:grpSpPr>
              <a:xfrm>
                <a:off x="4726084" y="3038600"/>
                <a:ext cx="2488892" cy="1610100"/>
                <a:chOff x="1404213" y="1355597"/>
                <a:chExt cx="2488892" cy="1610100"/>
              </a:xfrm>
            </p:grpSpPr>
            <p:grpSp>
              <p:nvGrpSpPr>
                <p:cNvPr id="10" name="Google Shape;3207;p64">
                  <a:extLst>
                    <a:ext uri="{FF2B5EF4-FFF2-40B4-BE49-F238E27FC236}">
                      <a16:creationId xmlns:a16="http://schemas.microsoft.com/office/drawing/2014/main" id="{23AB63C5-3259-3578-5BAD-FF0F8BC365EF}"/>
                    </a:ext>
                  </a:extLst>
                </p:cNvPr>
                <p:cNvGrpSpPr/>
                <p:nvPr/>
              </p:nvGrpSpPr>
              <p:grpSpPr>
                <a:xfrm>
                  <a:off x="1404213" y="1471297"/>
                  <a:ext cx="2328270" cy="1494400"/>
                  <a:chOff x="1400088" y="1471297"/>
                  <a:chExt cx="2328270" cy="1494400"/>
                </a:xfrm>
              </p:grpSpPr>
              <p:sp>
                <p:nvSpPr>
                  <p:cNvPr id="17" name="Google Shape;3208;p64">
                    <a:extLst>
                      <a:ext uri="{FF2B5EF4-FFF2-40B4-BE49-F238E27FC236}">
                        <a16:creationId xmlns:a16="http://schemas.microsoft.com/office/drawing/2014/main" id="{900A3B4E-90A6-FFC2-F1AB-E773E82C5F22}"/>
                      </a:ext>
                    </a:extLst>
                  </p:cNvPr>
                  <p:cNvSpPr/>
                  <p:nvPr/>
                </p:nvSpPr>
                <p:spPr>
                  <a:xfrm>
                    <a:off x="1400088" y="1471297"/>
                    <a:ext cx="2328235" cy="183095"/>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3209;p64">
                    <a:extLst>
                      <a:ext uri="{FF2B5EF4-FFF2-40B4-BE49-F238E27FC236}">
                        <a16:creationId xmlns:a16="http://schemas.microsoft.com/office/drawing/2014/main" id="{91BCB261-D761-50DD-AD14-32D61BF1E506}"/>
                      </a:ext>
                    </a:extLst>
                  </p:cNvPr>
                  <p:cNvGrpSpPr/>
                  <p:nvPr/>
                </p:nvGrpSpPr>
                <p:grpSpPr>
                  <a:xfrm>
                    <a:off x="3593633" y="1527770"/>
                    <a:ext cx="67419" cy="64703"/>
                    <a:chOff x="4506223" y="3089965"/>
                    <a:chExt cx="71049" cy="68188"/>
                  </a:xfrm>
                </p:grpSpPr>
                <p:sp>
                  <p:nvSpPr>
                    <p:cNvPr id="20" name="Google Shape;3210;p64">
                      <a:extLst>
                        <a:ext uri="{FF2B5EF4-FFF2-40B4-BE49-F238E27FC236}">
                          <a16:creationId xmlns:a16="http://schemas.microsoft.com/office/drawing/2014/main" id="{445AB36C-D289-326D-A845-24B54957AB29}"/>
                        </a:ext>
                      </a:extLst>
                    </p:cNvPr>
                    <p:cNvSpPr/>
                    <p:nvPr/>
                  </p:nvSpPr>
                  <p:spPr>
                    <a:xfrm>
                      <a:off x="4506223" y="3089965"/>
                      <a:ext cx="71049" cy="68188"/>
                    </a:xfrm>
                    <a:custGeom>
                      <a:avLst/>
                      <a:gdLst/>
                      <a:ahLst/>
                      <a:cxnLst/>
                      <a:rect l="l" t="t" r="r" b="b"/>
                      <a:pathLst>
                        <a:path w="869" h="834" fill="none" extrusionOk="0">
                          <a:moveTo>
                            <a:pt x="1" y="1"/>
                          </a:moveTo>
                          <a:lnTo>
                            <a:pt x="868" y="833"/>
                          </a:lnTo>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211;p64">
                      <a:extLst>
                        <a:ext uri="{FF2B5EF4-FFF2-40B4-BE49-F238E27FC236}">
                          <a16:creationId xmlns:a16="http://schemas.microsoft.com/office/drawing/2014/main" id="{487AD8A0-63E3-90CE-2ED1-73C53D1A1A6F}"/>
                        </a:ext>
                      </a:extLst>
                    </p:cNvPr>
                    <p:cNvSpPr/>
                    <p:nvPr/>
                  </p:nvSpPr>
                  <p:spPr>
                    <a:xfrm>
                      <a:off x="4506223" y="3089965"/>
                      <a:ext cx="71049" cy="68188"/>
                    </a:xfrm>
                    <a:custGeom>
                      <a:avLst/>
                      <a:gdLst/>
                      <a:ahLst/>
                      <a:cxnLst/>
                      <a:rect l="l" t="t" r="r" b="b"/>
                      <a:pathLst>
                        <a:path w="869" h="834" fill="none" extrusionOk="0">
                          <a:moveTo>
                            <a:pt x="868" y="1"/>
                          </a:moveTo>
                          <a:lnTo>
                            <a:pt x="1" y="833"/>
                          </a:lnTo>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3212;p64">
                    <a:extLst>
                      <a:ext uri="{FF2B5EF4-FFF2-40B4-BE49-F238E27FC236}">
                        <a16:creationId xmlns:a16="http://schemas.microsoft.com/office/drawing/2014/main" id="{0F22C3BA-79D7-934E-AA27-85C9238F4C1F}"/>
                      </a:ext>
                    </a:extLst>
                  </p:cNvPr>
                  <p:cNvSpPr/>
                  <p:nvPr/>
                </p:nvSpPr>
                <p:spPr>
                  <a:xfrm>
                    <a:off x="1400123" y="1654393"/>
                    <a:ext cx="2328235" cy="1311305"/>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3213;p64">
                  <a:extLst>
                    <a:ext uri="{FF2B5EF4-FFF2-40B4-BE49-F238E27FC236}">
                      <a16:creationId xmlns:a16="http://schemas.microsoft.com/office/drawing/2014/main" id="{DCAB7CAA-D3FA-EF6C-E35F-A76E3DB7F587}"/>
                    </a:ext>
                  </a:extLst>
                </p:cNvPr>
                <p:cNvGrpSpPr/>
                <p:nvPr/>
              </p:nvGrpSpPr>
              <p:grpSpPr>
                <a:xfrm>
                  <a:off x="1564813" y="1355597"/>
                  <a:ext cx="2328292" cy="1494401"/>
                  <a:chOff x="1560688" y="1355597"/>
                  <a:chExt cx="2328292" cy="1494401"/>
                </a:xfrm>
              </p:grpSpPr>
              <p:sp>
                <p:nvSpPr>
                  <p:cNvPr id="12" name="Google Shape;3214;p64">
                    <a:extLst>
                      <a:ext uri="{FF2B5EF4-FFF2-40B4-BE49-F238E27FC236}">
                        <a16:creationId xmlns:a16="http://schemas.microsoft.com/office/drawing/2014/main" id="{6A8FFAB9-ECAB-792C-7F3B-9CE54FA4CEAC}"/>
                      </a:ext>
                    </a:extLst>
                  </p:cNvPr>
                  <p:cNvSpPr/>
                  <p:nvPr/>
                </p:nvSpPr>
                <p:spPr>
                  <a:xfrm>
                    <a:off x="1560688" y="1355597"/>
                    <a:ext cx="2328256" cy="183094"/>
                  </a:xfrm>
                  <a:custGeom>
                    <a:avLst/>
                    <a:gdLst/>
                    <a:ahLst/>
                    <a:cxnLst/>
                    <a:rect l="l" t="t" r="r" b="b"/>
                    <a:pathLst>
                      <a:path w="25398" h="2360" extrusionOk="0">
                        <a:moveTo>
                          <a:pt x="1" y="0"/>
                        </a:moveTo>
                        <a:lnTo>
                          <a:pt x="1" y="2359"/>
                        </a:lnTo>
                        <a:lnTo>
                          <a:pt x="25398" y="2359"/>
                        </a:lnTo>
                        <a:lnTo>
                          <a:pt x="25398"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3215;p64">
                    <a:extLst>
                      <a:ext uri="{FF2B5EF4-FFF2-40B4-BE49-F238E27FC236}">
                        <a16:creationId xmlns:a16="http://schemas.microsoft.com/office/drawing/2014/main" id="{75CBE149-4EE4-3B15-9AF9-2AB96E0D4559}"/>
                      </a:ext>
                    </a:extLst>
                  </p:cNvPr>
                  <p:cNvGrpSpPr/>
                  <p:nvPr/>
                </p:nvGrpSpPr>
                <p:grpSpPr>
                  <a:xfrm>
                    <a:off x="3754233" y="1412070"/>
                    <a:ext cx="67419" cy="64703"/>
                    <a:chOff x="4506223" y="3089965"/>
                    <a:chExt cx="71049" cy="68188"/>
                  </a:xfrm>
                </p:grpSpPr>
                <p:sp>
                  <p:nvSpPr>
                    <p:cNvPr id="15" name="Google Shape;3216;p64">
                      <a:extLst>
                        <a:ext uri="{FF2B5EF4-FFF2-40B4-BE49-F238E27FC236}">
                          <a16:creationId xmlns:a16="http://schemas.microsoft.com/office/drawing/2014/main" id="{F4E69629-69F8-F9B5-9C1E-9B32B6E09027}"/>
                        </a:ext>
                      </a:extLst>
                    </p:cNvPr>
                    <p:cNvSpPr/>
                    <p:nvPr/>
                  </p:nvSpPr>
                  <p:spPr>
                    <a:xfrm>
                      <a:off x="4506223" y="3089965"/>
                      <a:ext cx="71049" cy="68188"/>
                    </a:xfrm>
                    <a:custGeom>
                      <a:avLst/>
                      <a:gdLst/>
                      <a:ahLst/>
                      <a:cxnLst/>
                      <a:rect l="l" t="t" r="r" b="b"/>
                      <a:pathLst>
                        <a:path w="869" h="834" fill="none" extrusionOk="0">
                          <a:moveTo>
                            <a:pt x="1" y="1"/>
                          </a:moveTo>
                          <a:lnTo>
                            <a:pt x="868" y="83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217;p64">
                      <a:extLst>
                        <a:ext uri="{FF2B5EF4-FFF2-40B4-BE49-F238E27FC236}">
                          <a16:creationId xmlns:a16="http://schemas.microsoft.com/office/drawing/2014/main" id="{9BBEFD9F-8A57-366B-3C5A-FFB0B80E08A2}"/>
                        </a:ext>
                      </a:extLst>
                    </p:cNvPr>
                    <p:cNvSpPr/>
                    <p:nvPr/>
                  </p:nvSpPr>
                  <p:spPr>
                    <a:xfrm>
                      <a:off x="4506223" y="3089965"/>
                      <a:ext cx="71049" cy="68188"/>
                    </a:xfrm>
                    <a:custGeom>
                      <a:avLst/>
                      <a:gdLst/>
                      <a:ahLst/>
                      <a:cxnLst/>
                      <a:rect l="l" t="t" r="r" b="b"/>
                      <a:pathLst>
                        <a:path w="869" h="834" fill="none" extrusionOk="0">
                          <a:moveTo>
                            <a:pt x="868" y="1"/>
                          </a:moveTo>
                          <a:lnTo>
                            <a:pt x="1" y="83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3218;p64">
                    <a:extLst>
                      <a:ext uri="{FF2B5EF4-FFF2-40B4-BE49-F238E27FC236}">
                        <a16:creationId xmlns:a16="http://schemas.microsoft.com/office/drawing/2014/main" id="{7C3AB848-3C61-BD36-2790-58DF67AF5B62}"/>
                      </a:ext>
                    </a:extLst>
                  </p:cNvPr>
                  <p:cNvSpPr/>
                  <p:nvPr/>
                </p:nvSpPr>
                <p:spPr>
                  <a:xfrm>
                    <a:off x="1560723" y="1538693"/>
                    <a:ext cx="2328256" cy="1311305"/>
                  </a:xfrm>
                  <a:custGeom>
                    <a:avLst/>
                    <a:gdLst/>
                    <a:ahLst/>
                    <a:cxnLst/>
                    <a:rect l="l" t="t" r="r" b="b"/>
                    <a:pathLst>
                      <a:path w="25398" h="2360" extrusionOk="0">
                        <a:moveTo>
                          <a:pt x="1" y="0"/>
                        </a:moveTo>
                        <a:lnTo>
                          <a:pt x="1" y="2359"/>
                        </a:lnTo>
                        <a:lnTo>
                          <a:pt x="25398" y="2359"/>
                        </a:lnTo>
                        <a:lnTo>
                          <a:pt x="2539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2" name="Google Shape;3219;p64">
                <a:extLst>
                  <a:ext uri="{FF2B5EF4-FFF2-40B4-BE49-F238E27FC236}">
                    <a16:creationId xmlns:a16="http://schemas.microsoft.com/office/drawing/2014/main" id="{CD4B685B-64D1-04A7-334F-2C5403ECEE39}"/>
                  </a:ext>
                </a:extLst>
              </p:cNvPr>
              <p:cNvPicPr preferRelativeResize="0"/>
              <p:nvPr/>
            </p:nvPicPr>
            <p:blipFill>
              <a:blip r:embed="rId5"/>
              <a:srcRect t="11631" b="11631"/>
              <a:stretch/>
            </p:blipFill>
            <p:spPr>
              <a:xfrm>
                <a:off x="5028801" y="3251083"/>
                <a:ext cx="2044051" cy="1176413"/>
              </a:xfrm>
              <a:prstGeom prst="rect">
                <a:avLst/>
              </a:prstGeom>
              <a:noFill/>
              <a:ln w="9525" cap="flat" cmpd="sng">
                <a:solidFill>
                  <a:schemeClr val="dk1"/>
                </a:solidFill>
                <a:prstDash val="solid"/>
                <a:round/>
                <a:headEnd type="none" w="sm" len="sm"/>
                <a:tailEnd type="none" w="sm" len="sm"/>
              </a:ln>
            </p:spPr>
          </p:pic>
        </p:grpSp>
        <p:grpSp>
          <p:nvGrpSpPr>
            <p:cNvPr id="49" name="Group 48">
              <a:extLst>
                <a:ext uri="{FF2B5EF4-FFF2-40B4-BE49-F238E27FC236}">
                  <a16:creationId xmlns:a16="http://schemas.microsoft.com/office/drawing/2014/main" id="{945A8447-0F15-EB52-EF43-766A87A2D857}"/>
                </a:ext>
              </a:extLst>
            </p:cNvPr>
            <p:cNvGrpSpPr/>
            <p:nvPr/>
          </p:nvGrpSpPr>
          <p:grpSpPr>
            <a:xfrm>
              <a:off x="2071148" y="3054324"/>
              <a:ext cx="2488892" cy="1610100"/>
              <a:chOff x="1763639" y="3038600"/>
              <a:chExt cx="2488892" cy="1610100"/>
            </a:xfrm>
          </p:grpSpPr>
          <p:grpSp>
            <p:nvGrpSpPr>
              <p:cNvPr id="32" name="Google Shape;3206;p64">
                <a:extLst>
                  <a:ext uri="{FF2B5EF4-FFF2-40B4-BE49-F238E27FC236}">
                    <a16:creationId xmlns:a16="http://schemas.microsoft.com/office/drawing/2014/main" id="{C0519B07-4F33-F1D5-1AFC-959FBC165DEF}"/>
                  </a:ext>
                </a:extLst>
              </p:cNvPr>
              <p:cNvGrpSpPr/>
              <p:nvPr/>
            </p:nvGrpSpPr>
            <p:grpSpPr>
              <a:xfrm>
                <a:off x="1763639" y="3038600"/>
                <a:ext cx="2488892" cy="1610100"/>
                <a:chOff x="1404213" y="1355597"/>
                <a:chExt cx="2488892" cy="1610100"/>
              </a:xfrm>
            </p:grpSpPr>
            <p:grpSp>
              <p:nvGrpSpPr>
                <p:cNvPr id="33" name="Google Shape;3207;p64">
                  <a:extLst>
                    <a:ext uri="{FF2B5EF4-FFF2-40B4-BE49-F238E27FC236}">
                      <a16:creationId xmlns:a16="http://schemas.microsoft.com/office/drawing/2014/main" id="{124F5CA7-77B5-9CF0-0681-4E39AEFE7C7C}"/>
                    </a:ext>
                  </a:extLst>
                </p:cNvPr>
                <p:cNvGrpSpPr/>
                <p:nvPr/>
              </p:nvGrpSpPr>
              <p:grpSpPr>
                <a:xfrm>
                  <a:off x="1404213" y="1471297"/>
                  <a:ext cx="2328270" cy="1494400"/>
                  <a:chOff x="1400088" y="1471297"/>
                  <a:chExt cx="2328270" cy="1494400"/>
                </a:xfrm>
              </p:grpSpPr>
              <p:sp>
                <p:nvSpPr>
                  <p:cNvPr id="40" name="Google Shape;3208;p64">
                    <a:extLst>
                      <a:ext uri="{FF2B5EF4-FFF2-40B4-BE49-F238E27FC236}">
                        <a16:creationId xmlns:a16="http://schemas.microsoft.com/office/drawing/2014/main" id="{5FBCDDC4-5BA2-7740-7ADF-68AC010E80CD}"/>
                      </a:ext>
                    </a:extLst>
                  </p:cNvPr>
                  <p:cNvSpPr/>
                  <p:nvPr/>
                </p:nvSpPr>
                <p:spPr>
                  <a:xfrm>
                    <a:off x="1400088" y="1471297"/>
                    <a:ext cx="2328235" cy="183095"/>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3209;p64">
                    <a:extLst>
                      <a:ext uri="{FF2B5EF4-FFF2-40B4-BE49-F238E27FC236}">
                        <a16:creationId xmlns:a16="http://schemas.microsoft.com/office/drawing/2014/main" id="{1C9B6FD6-8825-4D68-9453-0E8D2B4CAF13}"/>
                      </a:ext>
                    </a:extLst>
                  </p:cNvPr>
                  <p:cNvGrpSpPr/>
                  <p:nvPr/>
                </p:nvGrpSpPr>
                <p:grpSpPr>
                  <a:xfrm>
                    <a:off x="3593633" y="1527770"/>
                    <a:ext cx="67419" cy="64703"/>
                    <a:chOff x="4506223" y="3089965"/>
                    <a:chExt cx="71049" cy="68188"/>
                  </a:xfrm>
                </p:grpSpPr>
                <p:sp>
                  <p:nvSpPr>
                    <p:cNvPr id="43" name="Google Shape;3210;p64">
                      <a:extLst>
                        <a:ext uri="{FF2B5EF4-FFF2-40B4-BE49-F238E27FC236}">
                          <a16:creationId xmlns:a16="http://schemas.microsoft.com/office/drawing/2014/main" id="{4E44DCF1-9B42-4604-ECC8-C5B55DE3516D}"/>
                        </a:ext>
                      </a:extLst>
                    </p:cNvPr>
                    <p:cNvSpPr/>
                    <p:nvPr/>
                  </p:nvSpPr>
                  <p:spPr>
                    <a:xfrm>
                      <a:off x="4506223" y="3089965"/>
                      <a:ext cx="71049" cy="68188"/>
                    </a:xfrm>
                    <a:custGeom>
                      <a:avLst/>
                      <a:gdLst/>
                      <a:ahLst/>
                      <a:cxnLst/>
                      <a:rect l="l" t="t" r="r" b="b"/>
                      <a:pathLst>
                        <a:path w="869" h="834" fill="none" extrusionOk="0">
                          <a:moveTo>
                            <a:pt x="1" y="1"/>
                          </a:moveTo>
                          <a:lnTo>
                            <a:pt x="868" y="833"/>
                          </a:lnTo>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211;p64">
                      <a:extLst>
                        <a:ext uri="{FF2B5EF4-FFF2-40B4-BE49-F238E27FC236}">
                          <a16:creationId xmlns:a16="http://schemas.microsoft.com/office/drawing/2014/main" id="{27B406AF-D99D-5F1C-3106-17187A8BE3CF}"/>
                        </a:ext>
                      </a:extLst>
                    </p:cNvPr>
                    <p:cNvSpPr/>
                    <p:nvPr/>
                  </p:nvSpPr>
                  <p:spPr>
                    <a:xfrm>
                      <a:off x="4506223" y="3089965"/>
                      <a:ext cx="71049" cy="68188"/>
                    </a:xfrm>
                    <a:custGeom>
                      <a:avLst/>
                      <a:gdLst/>
                      <a:ahLst/>
                      <a:cxnLst/>
                      <a:rect l="l" t="t" r="r" b="b"/>
                      <a:pathLst>
                        <a:path w="869" h="834" fill="none" extrusionOk="0">
                          <a:moveTo>
                            <a:pt x="868" y="1"/>
                          </a:moveTo>
                          <a:lnTo>
                            <a:pt x="1" y="833"/>
                          </a:lnTo>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Google Shape;3212;p64">
                    <a:extLst>
                      <a:ext uri="{FF2B5EF4-FFF2-40B4-BE49-F238E27FC236}">
                        <a16:creationId xmlns:a16="http://schemas.microsoft.com/office/drawing/2014/main" id="{068D03C9-082E-CBB6-5974-1D3B82D61F4F}"/>
                      </a:ext>
                    </a:extLst>
                  </p:cNvPr>
                  <p:cNvSpPr/>
                  <p:nvPr/>
                </p:nvSpPr>
                <p:spPr>
                  <a:xfrm>
                    <a:off x="1400123" y="1654393"/>
                    <a:ext cx="2328235" cy="1311305"/>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3213;p64">
                  <a:extLst>
                    <a:ext uri="{FF2B5EF4-FFF2-40B4-BE49-F238E27FC236}">
                      <a16:creationId xmlns:a16="http://schemas.microsoft.com/office/drawing/2014/main" id="{5A2E0C69-B768-A28E-8E5C-02EBCA3B211F}"/>
                    </a:ext>
                  </a:extLst>
                </p:cNvPr>
                <p:cNvGrpSpPr/>
                <p:nvPr/>
              </p:nvGrpSpPr>
              <p:grpSpPr>
                <a:xfrm>
                  <a:off x="1564813" y="1355597"/>
                  <a:ext cx="2328292" cy="1494401"/>
                  <a:chOff x="1560688" y="1355597"/>
                  <a:chExt cx="2328292" cy="1494401"/>
                </a:xfrm>
              </p:grpSpPr>
              <p:sp>
                <p:nvSpPr>
                  <p:cNvPr id="35" name="Google Shape;3214;p64">
                    <a:extLst>
                      <a:ext uri="{FF2B5EF4-FFF2-40B4-BE49-F238E27FC236}">
                        <a16:creationId xmlns:a16="http://schemas.microsoft.com/office/drawing/2014/main" id="{3A5DE660-58DC-1821-B4A6-9E4D9B757326}"/>
                      </a:ext>
                    </a:extLst>
                  </p:cNvPr>
                  <p:cNvSpPr/>
                  <p:nvPr/>
                </p:nvSpPr>
                <p:spPr>
                  <a:xfrm>
                    <a:off x="1560688" y="1355597"/>
                    <a:ext cx="2328256" cy="183094"/>
                  </a:xfrm>
                  <a:custGeom>
                    <a:avLst/>
                    <a:gdLst/>
                    <a:ahLst/>
                    <a:cxnLst/>
                    <a:rect l="l" t="t" r="r" b="b"/>
                    <a:pathLst>
                      <a:path w="25398" h="2360" extrusionOk="0">
                        <a:moveTo>
                          <a:pt x="1" y="0"/>
                        </a:moveTo>
                        <a:lnTo>
                          <a:pt x="1" y="2359"/>
                        </a:lnTo>
                        <a:lnTo>
                          <a:pt x="25398" y="2359"/>
                        </a:lnTo>
                        <a:lnTo>
                          <a:pt x="25398"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215;p64">
                    <a:extLst>
                      <a:ext uri="{FF2B5EF4-FFF2-40B4-BE49-F238E27FC236}">
                        <a16:creationId xmlns:a16="http://schemas.microsoft.com/office/drawing/2014/main" id="{DC8F59B5-1258-490C-59A0-FDD6DDF93C1E}"/>
                      </a:ext>
                    </a:extLst>
                  </p:cNvPr>
                  <p:cNvGrpSpPr/>
                  <p:nvPr/>
                </p:nvGrpSpPr>
                <p:grpSpPr>
                  <a:xfrm>
                    <a:off x="3754233" y="1412070"/>
                    <a:ext cx="67419" cy="64703"/>
                    <a:chOff x="4506223" y="3089965"/>
                    <a:chExt cx="71049" cy="68188"/>
                  </a:xfrm>
                </p:grpSpPr>
                <p:sp>
                  <p:nvSpPr>
                    <p:cNvPr id="38" name="Google Shape;3216;p64">
                      <a:extLst>
                        <a:ext uri="{FF2B5EF4-FFF2-40B4-BE49-F238E27FC236}">
                          <a16:creationId xmlns:a16="http://schemas.microsoft.com/office/drawing/2014/main" id="{8042886A-19AC-BECD-BD91-C74535E087E9}"/>
                        </a:ext>
                      </a:extLst>
                    </p:cNvPr>
                    <p:cNvSpPr/>
                    <p:nvPr/>
                  </p:nvSpPr>
                  <p:spPr>
                    <a:xfrm>
                      <a:off x="4506223" y="3089965"/>
                      <a:ext cx="71049" cy="68188"/>
                    </a:xfrm>
                    <a:custGeom>
                      <a:avLst/>
                      <a:gdLst/>
                      <a:ahLst/>
                      <a:cxnLst/>
                      <a:rect l="l" t="t" r="r" b="b"/>
                      <a:pathLst>
                        <a:path w="869" h="834" fill="none" extrusionOk="0">
                          <a:moveTo>
                            <a:pt x="1" y="1"/>
                          </a:moveTo>
                          <a:lnTo>
                            <a:pt x="868" y="83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217;p64">
                      <a:extLst>
                        <a:ext uri="{FF2B5EF4-FFF2-40B4-BE49-F238E27FC236}">
                          <a16:creationId xmlns:a16="http://schemas.microsoft.com/office/drawing/2014/main" id="{FC857454-ACE4-C7B9-05AD-021C4FAAB456}"/>
                        </a:ext>
                      </a:extLst>
                    </p:cNvPr>
                    <p:cNvSpPr/>
                    <p:nvPr/>
                  </p:nvSpPr>
                  <p:spPr>
                    <a:xfrm>
                      <a:off x="4506223" y="3089965"/>
                      <a:ext cx="71049" cy="68188"/>
                    </a:xfrm>
                    <a:custGeom>
                      <a:avLst/>
                      <a:gdLst/>
                      <a:ahLst/>
                      <a:cxnLst/>
                      <a:rect l="l" t="t" r="r" b="b"/>
                      <a:pathLst>
                        <a:path w="869" h="834" fill="none" extrusionOk="0">
                          <a:moveTo>
                            <a:pt x="868" y="1"/>
                          </a:moveTo>
                          <a:lnTo>
                            <a:pt x="1" y="83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218;p64">
                    <a:extLst>
                      <a:ext uri="{FF2B5EF4-FFF2-40B4-BE49-F238E27FC236}">
                        <a16:creationId xmlns:a16="http://schemas.microsoft.com/office/drawing/2014/main" id="{CAE2930E-C766-1918-FF67-B7A449AFDEF9}"/>
                      </a:ext>
                    </a:extLst>
                  </p:cNvPr>
                  <p:cNvSpPr/>
                  <p:nvPr/>
                </p:nvSpPr>
                <p:spPr>
                  <a:xfrm>
                    <a:off x="1560723" y="1538693"/>
                    <a:ext cx="2328256" cy="1311305"/>
                  </a:xfrm>
                  <a:custGeom>
                    <a:avLst/>
                    <a:gdLst/>
                    <a:ahLst/>
                    <a:cxnLst/>
                    <a:rect l="l" t="t" r="r" b="b"/>
                    <a:pathLst>
                      <a:path w="25398" h="2360" extrusionOk="0">
                        <a:moveTo>
                          <a:pt x="1" y="0"/>
                        </a:moveTo>
                        <a:lnTo>
                          <a:pt x="1" y="2359"/>
                        </a:lnTo>
                        <a:lnTo>
                          <a:pt x="25398" y="2359"/>
                        </a:lnTo>
                        <a:lnTo>
                          <a:pt x="2539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5" name="Google Shape;3219;p64">
                <a:extLst>
                  <a:ext uri="{FF2B5EF4-FFF2-40B4-BE49-F238E27FC236}">
                    <a16:creationId xmlns:a16="http://schemas.microsoft.com/office/drawing/2014/main" id="{93738D40-A257-3BE0-B6D7-BCE8F1CEA8A2}"/>
                  </a:ext>
                </a:extLst>
              </p:cNvPr>
              <p:cNvPicPr preferRelativeResize="0"/>
              <p:nvPr/>
            </p:nvPicPr>
            <p:blipFill>
              <a:blip r:embed="rId6"/>
              <a:srcRect t="12912" b="12912"/>
              <a:stretch/>
            </p:blipFill>
            <p:spPr>
              <a:xfrm>
                <a:off x="2017778" y="3255443"/>
                <a:ext cx="2114621" cy="1176413"/>
              </a:xfrm>
              <a:prstGeom prst="rect">
                <a:avLst/>
              </a:prstGeom>
              <a:noFill/>
              <a:ln w="9525" cap="flat" cmpd="sng">
                <a:solidFill>
                  <a:schemeClr val="dk1"/>
                </a:solidFill>
                <a:prstDash val="solid"/>
                <a:round/>
                <a:headEnd type="none" w="sm" len="sm"/>
                <a:tailEnd type="none" w="sm" len="sm"/>
              </a:ln>
            </p:spPr>
          </p:pic>
        </p:grpSp>
      </p:grpSp>
      <p:sp>
        <p:nvSpPr>
          <p:cNvPr id="2" name="Slide Number Placeholder 6">
            <a:extLst>
              <a:ext uri="{FF2B5EF4-FFF2-40B4-BE49-F238E27FC236}">
                <a16:creationId xmlns:a16="http://schemas.microsoft.com/office/drawing/2014/main" id="{91473495-4B78-2917-7F6C-B5ADFDFC1362}"/>
              </a:ext>
            </a:extLst>
          </p:cNvPr>
          <p:cNvSpPr txBox="1">
            <a:spLocks/>
          </p:cNvSpPr>
          <p:nvPr/>
        </p:nvSpPr>
        <p:spPr>
          <a:xfrm>
            <a:off x="3316514" y="486666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9F6A3C25-738D-4996-B34E-84AF88928DA9}" type="slidenum">
              <a:rPr lang="en-US" smtClean="0"/>
              <a:pPr algn="ctr"/>
              <a:t>26</a:t>
            </a:fld>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Cutout/>
                    </a14:imgEffect>
                  </a14:imgLayer>
                </a14:imgProps>
              </a:ext>
            </a:extLst>
          </a:blip>
          <a:tile tx="0" ty="0" sx="100000" sy="100000" flip="none" algn="tl"/>
        </a:blipFill>
        <a:effectLst/>
      </p:bgPr>
    </p:bg>
    <p:spTree>
      <p:nvGrpSpPr>
        <p:cNvPr id="1" name="Shape 3550"/>
        <p:cNvGrpSpPr/>
        <p:nvPr/>
      </p:nvGrpSpPr>
      <p:grpSpPr>
        <a:xfrm>
          <a:off x="0" y="0"/>
          <a:ext cx="0" cy="0"/>
          <a:chOff x="0" y="0"/>
          <a:chExt cx="0" cy="0"/>
        </a:xfrm>
      </p:grpSpPr>
      <p:sp>
        <p:nvSpPr>
          <p:cNvPr id="8" name="Google Shape;859;p43">
            <a:extLst>
              <a:ext uri="{FF2B5EF4-FFF2-40B4-BE49-F238E27FC236}">
                <a16:creationId xmlns:a16="http://schemas.microsoft.com/office/drawing/2014/main" id="{0C7A79AC-871A-7001-9079-74B00D847BC7}"/>
              </a:ext>
            </a:extLst>
          </p:cNvPr>
          <p:cNvSpPr txBox="1">
            <a:spLocks noGrp="1"/>
          </p:cNvSpPr>
          <p:nvPr>
            <p:ph type="title"/>
          </p:nvPr>
        </p:nvSpPr>
        <p:spPr>
          <a:xfrm>
            <a:off x="731047" y="347875"/>
            <a:ext cx="7359436" cy="572700"/>
          </a:xfrm>
          <a:prstGeom prst="rect">
            <a:avLst/>
          </a:prstGeom>
        </p:spPr>
        <p:txBody>
          <a:bodyPr spcFirstLastPara="1" wrap="square" lIns="91425" tIns="91425" rIns="91425" bIns="91425" anchor="ctr" anchorCtr="0">
            <a:noAutofit/>
          </a:bodyPr>
          <a:lstStyle/>
          <a:p>
            <a:pPr lvl="0" rtl="1"/>
            <a:r>
              <a:rPr lang="ar-SA" sz="2400" b="1" dirty="0">
                <a:solidFill>
                  <a:schemeClr val="accent1">
                    <a:lumMod val="75000"/>
                  </a:schemeClr>
                </a:solidFill>
                <a:cs typeface="+mj-cs"/>
              </a:rPr>
              <a:t>تحسين الموثوقية عبر تقنيات النانو</a:t>
            </a:r>
            <a:endParaRPr lang="en-US" sz="2400" b="1" dirty="0">
              <a:solidFill>
                <a:schemeClr val="accent1">
                  <a:lumMod val="75000"/>
                </a:schemeClr>
              </a:solidFill>
              <a:cs typeface="+mj-cs"/>
            </a:endParaRPr>
          </a:p>
        </p:txBody>
      </p:sp>
      <p:sp>
        <p:nvSpPr>
          <p:cNvPr id="9" name="TextBox 8">
            <a:extLst>
              <a:ext uri="{FF2B5EF4-FFF2-40B4-BE49-F238E27FC236}">
                <a16:creationId xmlns:a16="http://schemas.microsoft.com/office/drawing/2014/main" id="{B0179FEA-54E3-7542-2587-358741D6E300}"/>
              </a:ext>
            </a:extLst>
          </p:cNvPr>
          <p:cNvSpPr txBox="1"/>
          <p:nvPr/>
        </p:nvSpPr>
        <p:spPr>
          <a:xfrm>
            <a:off x="1790109" y="949584"/>
            <a:ext cx="5563783" cy="523220"/>
          </a:xfrm>
          <a:prstGeom prst="rect">
            <a:avLst/>
          </a:prstGeom>
          <a:noFill/>
        </p:spPr>
        <p:txBody>
          <a:bodyPr wrap="square">
            <a:spAutoFit/>
          </a:bodyPr>
          <a:lstStyle/>
          <a:p>
            <a:pPr algn="r" rtl="1"/>
            <a:r>
              <a:rPr lang="ar-SA" dirty="0"/>
              <a:t>تُعد الموثوقية من أهم معايير جودة المعالجات، وتسهم تقنيات النانو في تعزيزها عبر المحاور التالية</a:t>
            </a:r>
            <a:r>
              <a:rPr lang="en-US" dirty="0"/>
              <a:t>:</a:t>
            </a:r>
            <a:endParaRPr lang="en-US" b="1" dirty="0"/>
          </a:p>
        </p:txBody>
      </p:sp>
      <p:grpSp>
        <p:nvGrpSpPr>
          <p:cNvPr id="40" name="Group 39">
            <a:extLst>
              <a:ext uri="{FF2B5EF4-FFF2-40B4-BE49-F238E27FC236}">
                <a16:creationId xmlns:a16="http://schemas.microsoft.com/office/drawing/2014/main" id="{B4776D35-08D7-DE82-8B20-CB79AA3AFD4D}"/>
              </a:ext>
            </a:extLst>
          </p:cNvPr>
          <p:cNvGrpSpPr/>
          <p:nvPr/>
        </p:nvGrpSpPr>
        <p:grpSpPr>
          <a:xfrm>
            <a:off x="1375810" y="1501813"/>
            <a:ext cx="6392380" cy="3577272"/>
            <a:chOff x="1168149" y="1501813"/>
            <a:chExt cx="6392380" cy="3577272"/>
          </a:xfrm>
        </p:grpSpPr>
        <p:grpSp>
          <p:nvGrpSpPr>
            <p:cNvPr id="14" name="Group 13">
              <a:extLst>
                <a:ext uri="{FF2B5EF4-FFF2-40B4-BE49-F238E27FC236}">
                  <a16:creationId xmlns:a16="http://schemas.microsoft.com/office/drawing/2014/main" id="{46522863-97D7-149B-2CD9-D984A0C00B04}"/>
                </a:ext>
              </a:extLst>
            </p:cNvPr>
            <p:cNvGrpSpPr/>
            <p:nvPr/>
          </p:nvGrpSpPr>
          <p:grpSpPr>
            <a:xfrm>
              <a:off x="1168149" y="1501813"/>
              <a:ext cx="6392380" cy="1327160"/>
              <a:chOff x="1370810" y="1602136"/>
              <a:chExt cx="6392380" cy="1327160"/>
            </a:xfrm>
          </p:grpSpPr>
          <p:grpSp>
            <p:nvGrpSpPr>
              <p:cNvPr id="13" name="Group 12">
                <a:extLst>
                  <a:ext uri="{FF2B5EF4-FFF2-40B4-BE49-F238E27FC236}">
                    <a16:creationId xmlns:a16="http://schemas.microsoft.com/office/drawing/2014/main" id="{C330BEEF-7CE5-9E86-ACEF-9263F953EBE3}"/>
                  </a:ext>
                </a:extLst>
              </p:cNvPr>
              <p:cNvGrpSpPr/>
              <p:nvPr/>
            </p:nvGrpSpPr>
            <p:grpSpPr>
              <a:xfrm>
                <a:off x="1645600" y="1602136"/>
                <a:ext cx="5935651" cy="543850"/>
                <a:chOff x="1675300" y="1794245"/>
                <a:chExt cx="5935651" cy="543850"/>
              </a:xfrm>
            </p:grpSpPr>
            <p:sp>
              <p:nvSpPr>
                <p:cNvPr id="10" name="Google Shape;3469;p67">
                  <a:extLst>
                    <a:ext uri="{FF2B5EF4-FFF2-40B4-BE49-F238E27FC236}">
                      <a16:creationId xmlns:a16="http://schemas.microsoft.com/office/drawing/2014/main" id="{DC750E02-5AFC-20AC-177A-6E8D4B6491DC}"/>
                    </a:ext>
                  </a:extLst>
                </p:cNvPr>
                <p:cNvSpPr/>
                <p:nvPr/>
              </p:nvSpPr>
              <p:spPr>
                <a:xfrm>
                  <a:off x="1768151" y="1866795"/>
                  <a:ext cx="5842800" cy="471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470;p67">
                  <a:extLst>
                    <a:ext uri="{FF2B5EF4-FFF2-40B4-BE49-F238E27FC236}">
                      <a16:creationId xmlns:a16="http://schemas.microsoft.com/office/drawing/2014/main" id="{2D2E9A8C-53D5-CE0B-5941-6A4A175BEFB6}"/>
                    </a:ext>
                  </a:extLst>
                </p:cNvPr>
                <p:cNvSpPr txBox="1">
                  <a:spLocks/>
                </p:cNvSpPr>
                <p:nvPr/>
              </p:nvSpPr>
              <p:spPr>
                <a:xfrm>
                  <a:off x="1675300" y="1794245"/>
                  <a:ext cx="5842800" cy="471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9pPr>
                </a:lstStyle>
                <a:p>
                  <a:pPr algn="ctr"/>
                  <a:r>
                    <a:rPr lang="ar-SA" sz="1600" b="1" dirty="0">
                      <a:solidFill>
                        <a:schemeClr val="accent1">
                          <a:lumMod val="75000"/>
                        </a:schemeClr>
                      </a:solidFill>
                      <a:cs typeface="+mj-cs"/>
                    </a:rPr>
                    <a:t>مقاومة الحرارة وتحسين التبريد</a:t>
                  </a:r>
                  <a:endParaRPr lang="en-US" sz="1600" b="1" dirty="0">
                    <a:solidFill>
                      <a:schemeClr val="accent1">
                        <a:lumMod val="75000"/>
                      </a:schemeClr>
                    </a:solidFill>
                    <a:latin typeface="Raleway"/>
                    <a:ea typeface="Raleway"/>
                    <a:cs typeface="+mj-cs"/>
                    <a:sym typeface="Raleway"/>
                  </a:endParaRPr>
                </a:p>
              </p:txBody>
            </p:sp>
          </p:grpSp>
          <p:sp>
            <p:nvSpPr>
              <p:cNvPr id="12" name="Google Shape;3471;p67">
                <a:extLst>
                  <a:ext uri="{FF2B5EF4-FFF2-40B4-BE49-F238E27FC236}">
                    <a16:creationId xmlns:a16="http://schemas.microsoft.com/office/drawing/2014/main" id="{0C2C162C-BC83-B075-1A5E-E875C98AF21E}"/>
                  </a:ext>
                </a:extLst>
              </p:cNvPr>
              <p:cNvSpPr txBox="1">
                <a:spLocks/>
              </p:cNvSpPr>
              <p:nvPr/>
            </p:nvSpPr>
            <p:spPr>
              <a:xfrm>
                <a:off x="1370810" y="1930921"/>
                <a:ext cx="6392380" cy="9983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lgn="r">
                  <a:lnSpc>
                    <a:spcPct val="150000"/>
                  </a:lnSpc>
                  <a:buSzPts val="1100"/>
                  <a:buFont typeface="Arial"/>
                  <a:buNone/>
                </a:pPr>
                <a:r>
                  <a:rPr lang="ar-SA" sz="1400" dirty="0">
                    <a:cs typeface="+mj-cs"/>
                  </a:rPr>
                  <a:t>تساعد المواد النانوية على توزيع الحرارة بكفاءة داخل الشريحة وتقليل النقاط الساخنة، مما يعزز استقرار الأداء.</a:t>
                </a:r>
                <a:endParaRPr lang="en-US" sz="1400" dirty="0">
                  <a:cs typeface="+mj-cs"/>
                </a:endParaRPr>
              </a:p>
            </p:txBody>
          </p:sp>
        </p:grpSp>
        <p:grpSp>
          <p:nvGrpSpPr>
            <p:cNvPr id="20" name="Group 19">
              <a:extLst>
                <a:ext uri="{FF2B5EF4-FFF2-40B4-BE49-F238E27FC236}">
                  <a16:creationId xmlns:a16="http://schemas.microsoft.com/office/drawing/2014/main" id="{4E387E50-2D3C-E1B3-9C7B-1A373D8EF8DE}"/>
                </a:ext>
              </a:extLst>
            </p:cNvPr>
            <p:cNvGrpSpPr/>
            <p:nvPr/>
          </p:nvGrpSpPr>
          <p:grpSpPr>
            <a:xfrm>
              <a:off x="1396514" y="3675227"/>
              <a:ext cx="5935651" cy="1403858"/>
              <a:chOff x="1645600" y="1602136"/>
              <a:chExt cx="5935651" cy="1403858"/>
            </a:xfrm>
          </p:grpSpPr>
          <p:grpSp>
            <p:nvGrpSpPr>
              <p:cNvPr id="21" name="Group 20">
                <a:extLst>
                  <a:ext uri="{FF2B5EF4-FFF2-40B4-BE49-F238E27FC236}">
                    <a16:creationId xmlns:a16="http://schemas.microsoft.com/office/drawing/2014/main" id="{3C385DDA-93A5-E1FE-6697-C3C7ED083BB9}"/>
                  </a:ext>
                </a:extLst>
              </p:cNvPr>
              <p:cNvGrpSpPr/>
              <p:nvPr/>
            </p:nvGrpSpPr>
            <p:grpSpPr>
              <a:xfrm>
                <a:off x="1645600" y="1602136"/>
                <a:ext cx="5935651" cy="543850"/>
                <a:chOff x="1675300" y="1794245"/>
                <a:chExt cx="5935651" cy="543850"/>
              </a:xfrm>
            </p:grpSpPr>
            <p:sp>
              <p:nvSpPr>
                <p:cNvPr id="23" name="Google Shape;3469;p67">
                  <a:extLst>
                    <a:ext uri="{FF2B5EF4-FFF2-40B4-BE49-F238E27FC236}">
                      <a16:creationId xmlns:a16="http://schemas.microsoft.com/office/drawing/2014/main" id="{BCF56625-DF82-03CC-18CF-4CD95ED802B2}"/>
                    </a:ext>
                  </a:extLst>
                </p:cNvPr>
                <p:cNvSpPr/>
                <p:nvPr/>
              </p:nvSpPr>
              <p:spPr>
                <a:xfrm>
                  <a:off x="1768151" y="1866795"/>
                  <a:ext cx="5842800" cy="471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470;p67">
                  <a:extLst>
                    <a:ext uri="{FF2B5EF4-FFF2-40B4-BE49-F238E27FC236}">
                      <a16:creationId xmlns:a16="http://schemas.microsoft.com/office/drawing/2014/main" id="{F587AE69-8002-846B-85A4-6DC36AE492DD}"/>
                    </a:ext>
                  </a:extLst>
                </p:cNvPr>
                <p:cNvSpPr txBox="1">
                  <a:spLocks/>
                </p:cNvSpPr>
                <p:nvPr/>
              </p:nvSpPr>
              <p:spPr>
                <a:xfrm>
                  <a:off x="1675300" y="1794245"/>
                  <a:ext cx="5842800" cy="471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9pPr>
                </a:lstStyle>
                <a:p>
                  <a:pPr algn="ctr"/>
                  <a:r>
                    <a:rPr lang="ar-SA" sz="1600" b="1" dirty="0">
                      <a:solidFill>
                        <a:schemeClr val="accent1">
                          <a:lumMod val="75000"/>
                        </a:schemeClr>
                      </a:solidFill>
                      <a:latin typeface="Raleway"/>
                      <a:ea typeface="Raleway"/>
                      <a:cs typeface="+mj-cs"/>
                      <a:sym typeface="Raleway"/>
                    </a:rPr>
                    <a:t>تقليل التسرب الكهربائي</a:t>
                  </a:r>
                  <a:endParaRPr lang="en-US" sz="1600" b="1" dirty="0">
                    <a:solidFill>
                      <a:schemeClr val="accent1">
                        <a:lumMod val="75000"/>
                      </a:schemeClr>
                    </a:solidFill>
                    <a:latin typeface="Raleway"/>
                    <a:ea typeface="Raleway"/>
                    <a:cs typeface="+mj-cs"/>
                    <a:sym typeface="Raleway"/>
                  </a:endParaRPr>
                </a:p>
              </p:txBody>
            </p:sp>
          </p:grpSp>
          <p:sp>
            <p:nvSpPr>
              <p:cNvPr id="22" name="Google Shape;3471;p67">
                <a:extLst>
                  <a:ext uri="{FF2B5EF4-FFF2-40B4-BE49-F238E27FC236}">
                    <a16:creationId xmlns:a16="http://schemas.microsoft.com/office/drawing/2014/main" id="{E5DD2D5A-6362-D4FB-D59E-6D67C41481E4}"/>
                  </a:ext>
                </a:extLst>
              </p:cNvPr>
              <p:cNvSpPr txBox="1">
                <a:spLocks/>
              </p:cNvSpPr>
              <p:nvPr/>
            </p:nvSpPr>
            <p:spPr>
              <a:xfrm>
                <a:off x="1662326" y="2007619"/>
                <a:ext cx="5902200" cy="9983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114300" lvl="0" indent="0" algn="r" rtl="1">
                  <a:buNone/>
                </a:pPr>
                <a:r>
                  <a:rPr lang="ar-SA" sz="1400" dirty="0">
                    <a:cs typeface="+mj-cs"/>
                  </a:rPr>
                  <a:t>تُمكّن تقنية النانو من تصنيع ترانزستورات ذات بوابات محكمة مثل</a:t>
                </a:r>
                <a:r>
                  <a:rPr lang="en-US" sz="1400" dirty="0">
                    <a:cs typeface="+mj-cs"/>
                  </a:rPr>
                  <a:t> </a:t>
                </a:r>
                <a:r>
                  <a:rPr lang="en-US" sz="1400" dirty="0" err="1">
                    <a:cs typeface="+mj-cs"/>
                  </a:rPr>
                  <a:t>FinFET</a:t>
                </a:r>
                <a:r>
                  <a:rPr lang="en-US" sz="1400" dirty="0">
                    <a:cs typeface="+mj-cs"/>
                  </a:rPr>
                  <a:t> </a:t>
                </a:r>
                <a:r>
                  <a:rPr lang="ar-SA" sz="1400" dirty="0">
                    <a:cs typeface="+mj-cs"/>
                  </a:rPr>
                  <a:t>و</a:t>
                </a:r>
                <a:r>
                  <a:rPr lang="en-US" sz="1400" dirty="0">
                    <a:cs typeface="+mj-cs"/>
                  </a:rPr>
                  <a:t>GAAFET</a:t>
                </a:r>
                <a:r>
                  <a:rPr lang="ar-SA" sz="1400" dirty="0">
                    <a:cs typeface="+mj-cs"/>
                  </a:rPr>
                  <a:t>، إضافة إلى استخدام مواد</a:t>
                </a:r>
                <a:r>
                  <a:rPr lang="en-US" sz="1400" dirty="0">
                    <a:cs typeface="+mj-cs"/>
                  </a:rPr>
                  <a:t> Low-k</a:t>
                </a:r>
                <a:r>
                  <a:rPr lang="ar-SA" sz="1400" dirty="0">
                    <a:cs typeface="+mj-cs"/>
                  </a:rPr>
                  <a:t>، مما يحدّ من فقدان الطاقة</a:t>
                </a:r>
                <a:r>
                  <a:rPr lang="en-US" sz="1400" dirty="0">
                    <a:cs typeface="+mj-cs"/>
                  </a:rPr>
                  <a:t>.</a:t>
                </a:r>
              </a:p>
            </p:txBody>
          </p:sp>
        </p:grpSp>
        <p:grpSp>
          <p:nvGrpSpPr>
            <p:cNvPr id="25" name="Group 24">
              <a:extLst>
                <a:ext uri="{FF2B5EF4-FFF2-40B4-BE49-F238E27FC236}">
                  <a16:creationId xmlns:a16="http://schemas.microsoft.com/office/drawing/2014/main" id="{623459E5-7367-AA86-3361-8C00EB05B458}"/>
                </a:ext>
              </a:extLst>
            </p:cNvPr>
            <p:cNvGrpSpPr/>
            <p:nvPr/>
          </p:nvGrpSpPr>
          <p:grpSpPr>
            <a:xfrm>
              <a:off x="1168149" y="2552245"/>
              <a:ext cx="6392380" cy="1327160"/>
              <a:chOff x="1370810" y="1602136"/>
              <a:chExt cx="6392380" cy="1327160"/>
            </a:xfrm>
          </p:grpSpPr>
          <p:grpSp>
            <p:nvGrpSpPr>
              <p:cNvPr id="26" name="Group 25">
                <a:extLst>
                  <a:ext uri="{FF2B5EF4-FFF2-40B4-BE49-F238E27FC236}">
                    <a16:creationId xmlns:a16="http://schemas.microsoft.com/office/drawing/2014/main" id="{F9C5D39C-02A8-D3EF-2E51-7606F83195DE}"/>
                  </a:ext>
                </a:extLst>
              </p:cNvPr>
              <p:cNvGrpSpPr/>
              <p:nvPr/>
            </p:nvGrpSpPr>
            <p:grpSpPr>
              <a:xfrm>
                <a:off x="1645600" y="1602136"/>
                <a:ext cx="5935651" cy="543850"/>
                <a:chOff x="1675300" y="1794245"/>
                <a:chExt cx="5935651" cy="543850"/>
              </a:xfrm>
            </p:grpSpPr>
            <p:sp>
              <p:nvSpPr>
                <p:cNvPr id="28" name="Google Shape;3469;p67">
                  <a:extLst>
                    <a:ext uri="{FF2B5EF4-FFF2-40B4-BE49-F238E27FC236}">
                      <a16:creationId xmlns:a16="http://schemas.microsoft.com/office/drawing/2014/main" id="{54D99CDD-3A62-1B81-A010-8870B2D206BE}"/>
                    </a:ext>
                  </a:extLst>
                </p:cNvPr>
                <p:cNvSpPr/>
                <p:nvPr/>
              </p:nvSpPr>
              <p:spPr>
                <a:xfrm>
                  <a:off x="1768151" y="1866795"/>
                  <a:ext cx="5842800" cy="471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470;p67">
                  <a:extLst>
                    <a:ext uri="{FF2B5EF4-FFF2-40B4-BE49-F238E27FC236}">
                      <a16:creationId xmlns:a16="http://schemas.microsoft.com/office/drawing/2014/main" id="{A96031BC-C436-5F1B-4374-AB6C86A81BDF}"/>
                    </a:ext>
                  </a:extLst>
                </p:cNvPr>
                <p:cNvSpPr txBox="1">
                  <a:spLocks/>
                </p:cNvSpPr>
                <p:nvPr/>
              </p:nvSpPr>
              <p:spPr>
                <a:xfrm>
                  <a:off x="1675300" y="1794245"/>
                  <a:ext cx="5842800" cy="471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9pPr>
                </a:lstStyle>
                <a:p>
                  <a:pPr algn="ctr"/>
                  <a:r>
                    <a:rPr lang="ar-SA" sz="1600" b="1" dirty="0">
                      <a:solidFill>
                        <a:schemeClr val="accent1">
                          <a:lumMod val="75000"/>
                        </a:schemeClr>
                      </a:solidFill>
                      <a:cs typeface="+mj-cs"/>
                    </a:rPr>
                    <a:t>مقاومة التآكل والتلف</a:t>
                  </a:r>
                  <a:endParaRPr lang="en-US" sz="1600" b="1" dirty="0">
                    <a:solidFill>
                      <a:schemeClr val="accent1">
                        <a:lumMod val="75000"/>
                      </a:schemeClr>
                    </a:solidFill>
                    <a:latin typeface="Raleway"/>
                    <a:ea typeface="Raleway"/>
                    <a:cs typeface="+mj-cs"/>
                    <a:sym typeface="Raleway"/>
                  </a:endParaRPr>
                </a:p>
              </p:txBody>
            </p:sp>
          </p:grpSp>
          <p:sp>
            <p:nvSpPr>
              <p:cNvPr id="27" name="Google Shape;3471;p67">
                <a:extLst>
                  <a:ext uri="{FF2B5EF4-FFF2-40B4-BE49-F238E27FC236}">
                    <a16:creationId xmlns:a16="http://schemas.microsoft.com/office/drawing/2014/main" id="{A3B6CEA1-75CF-3C28-8CF3-FF81D84BD97F}"/>
                  </a:ext>
                </a:extLst>
              </p:cNvPr>
              <p:cNvSpPr txBox="1">
                <a:spLocks/>
              </p:cNvSpPr>
              <p:nvPr/>
            </p:nvSpPr>
            <p:spPr>
              <a:xfrm>
                <a:off x="1370810" y="1930921"/>
                <a:ext cx="6392380" cy="9983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114300" lvl="0" indent="0" algn="r" rtl="1">
                  <a:buNone/>
                </a:pPr>
                <a:r>
                  <a:rPr lang="ar-SA" sz="1400" dirty="0">
                    <a:cs typeface="+mj-cs"/>
                  </a:rPr>
                  <a:t>تُستخدم طبقات نانوية واقية ومواد عازلة لتحسين متانة التوصيلات الداخلية، وتقليل حدوث الأعطال الناتجة عن الظروف البيئية</a:t>
                </a:r>
                <a:r>
                  <a:rPr lang="en-US" sz="1400" dirty="0">
                    <a:cs typeface="+mj-cs"/>
                  </a:rPr>
                  <a:t>.</a:t>
                </a:r>
              </a:p>
            </p:txBody>
          </p:sp>
        </p:grpSp>
      </p:grpSp>
      <p:sp>
        <p:nvSpPr>
          <p:cNvPr id="2" name="Slide Number Placeholder 6">
            <a:extLst>
              <a:ext uri="{FF2B5EF4-FFF2-40B4-BE49-F238E27FC236}">
                <a16:creationId xmlns:a16="http://schemas.microsoft.com/office/drawing/2014/main" id="{F6A9EA38-29CD-0E6C-9602-9BA16A9E0725}"/>
              </a:ext>
            </a:extLst>
          </p:cNvPr>
          <p:cNvSpPr txBox="1">
            <a:spLocks/>
          </p:cNvSpPr>
          <p:nvPr/>
        </p:nvSpPr>
        <p:spPr>
          <a:xfrm>
            <a:off x="3316514" y="486666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9F6A3C25-738D-4996-B34E-84AF88928DA9}" type="slidenum">
              <a:rPr lang="en-US" smtClean="0"/>
              <a:pPr algn="ctr"/>
              <a:t>27</a:t>
            </a:fld>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Cutout/>
                    </a14:imgEffect>
                  </a14:imgLayer>
                </a14:imgProps>
              </a:ext>
            </a:extLst>
          </a:blip>
          <a:tile tx="0" ty="0" sx="100000" sy="100000" flip="none" algn="tl"/>
        </a:blipFill>
        <a:effectLst/>
      </p:bgPr>
    </p:bg>
    <p:spTree>
      <p:nvGrpSpPr>
        <p:cNvPr id="1" name="Shape 3618"/>
        <p:cNvGrpSpPr/>
        <p:nvPr/>
      </p:nvGrpSpPr>
      <p:grpSpPr>
        <a:xfrm>
          <a:off x="0" y="0"/>
          <a:ext cx="0" cy="0"/>
          <a:chOff x="0" y="0"/>
          <a:chExt cx="0" cy="0"/>
        </a:xfrm>
      </p:grpSpPr>
      <p:grpSp>
        <p:nvGrpSpPr>
          <p:cNvPr id="3627" name="Google Shape;3627;p70"/>
          <p:cNvGrpSpPr/>
          <p:nvPr/>
        </p:nvGrpSpPr>
        <p:grpSpPr>
          <a:xfrm>
            <a:off x="7373310" y="-407289"/>
            <a:ext cx="915615" cy="1375147"/>
            <a:chOff x="686760" y="-407289"/>
            <a:chExt cx="915615" cy="1375147"/>
          </a:xfrm>
        </p:grpSpPr>
        <p:sp>
          <p:nvSpPr>
            <p:cNvPr id="3628" name="Google Shape;3628;p70"/>
            <p:cNvSpPr/>
            <p:nvPr/>
          </p:nvSpPr>
          <p:spPr>
            <a:xfrm>
              <a:off x="686760" y="-407289"/>
              <a:ext cx="915615" cy="1371618"/>
            </a:xfrm>
            <a:custGeom>
              <a:avLst/>
              <a:gdLst/>
              <a:ahLst/>
              <a:cxnLst/>
              <a:rect l="l" t="t" r="r" b="b"/>
              <a:pathLst>
                <a:path w="11417" h="17103" extrusionOk="0">
                  <a:moveTo>
                    <a:pt x="11328" y="88"/>
                  </a:moveTo>
                  <a:lnTo>
                    <a:pt x="11328" y="17014"/>
                  </a:lnTo>
                  <a:lnTo>
                    <a:pt x="89" y="17014"/>
                  </a:lnTo>
                  <a:lnTo>
                    <a:pt x="89" y="88"/>
                  </a:lnTo>
                  <a:close/>
                  <a:moveTo>
                    <a:pt x="1" y="0"/>
                  </a:moveTo>
                  <a:lnTo>
                    <a:pt x="1" y="17102"/>
                  </a:lnTo>
                  <a:lnTo>
                    <a:pt x="11416" y="17102"/>
                  </a:lnTo>
                  <a:lnTo>
                    <a:pt x="11416" y="17058"/>
                  </a:lnTo>
                  <a:lnTo>
                    <a:pt x="114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0"/>
            <p:cNvSpPr/>
            <p:nvPr/>
          </p:nvSpPr>
          <p:spPr>
            <a:xfrm>
              <a:off x="912997" y="-403761"/>
              <a:ext cx="7138" cy="1371618"/>
            </a:xfrm>
            <a:custGeom>
              <a:avLst/>
              <a:gdLst/>
              <a:ahLst/>
              <a:cxnLst/>
              <a:rect l="l" t="t" r="r" b="b"/>
              <a:pathLst>
                <a:path w="89" h="17103" extrusionOk="0">
                  <a:moveTo>
                    <a:pt x="0" y="0"/>
                  </a:moveTo>
                  <a:lnTo>
                    <a:pt x="0" y="17102"/>
                  </a:lnTo>
                  <a:lnTo>
                    <a:pt x="89" y="17102"/>
                  </a:lnTo>
                  <a:lnTo>
                    <a:pt x="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0"/>
            <p:cNvSpPr/>
            <p:nvPr/>
          </p:nvSpPr>
          <p:spPr>
            <a:xfrm>
              <a:off x="912997" y="-403761"/>
              <a:ext cx="7138" cy="1371618"/>
            </a:xfrm>
            <a:custGeom>
              <a:avLst/>
              <a:gdLst/>
              <a:ahLst/>
              <a:cxnLst/>
              <a:rect l="l" t="t" r="r" b="b"/>
              <a:pathLst>
                <a:path w="89" h="17103" fill="none" extrusionOk="0">
                  <a:moveTo>
                    <a:pt x="0" y="0"/>
                  </a:moveTo>
                  <a:lnTo>
                    <a:pt x="0" y="17102"/>
                  </a:lnTo>
                  <a:lnTo>
                    <a:pt x="89" y="17102"/>
                  </a:lnTo>
                  <a:lnTo>
                    <a:pt x="8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0"/>
            <p:cNvSpPr/>
            <p:nvPr/>
          </p:nvSpPr>
          <p:spPr>
            <a:xfrm>
              <a:off x="1142763" y="-403761"/>
              <a:ext cx="7138" cy="1371618"/>
            </a:xfrm>
            <a:custGeom>
              <a:avLst/>
              <a:gdLst/>
              <a:ahLst/>
              <a:cxnLst/>
              <a:rect l="l" t="t" r="r" b="b"/>
              <a:pathLst>
                <a:path w="89" h="17103" extrusionOk="0">
                  <a:moveTo>
                    <a:pt x="0" y="0"/>
                  </a:moveTo>
                  <a:lnTo>
                    <a:pt x="0" y="17102"/>
                  </a:lnTo>
                  <a:lnTo>
                    <a:pt x="89" y="17102"/>
                  </a:lnTo>
                  <a:lnTo>
                    <a:pt x="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0"/>
            <p:cNvSpPr/>
            <p:nvPr/>
          </p:nvSpPr>
          <p:spPr>
            <a:xfrm>
              <a:off x="1142763" y="-403761"/>
              <a:ext cx="7138" cy="1371618"/>
            </a:xfrm>
            <a:custGeom>
              <a:avLst/>
              <a:gdLst/>
              <a:ahLst/>
              <a:cxnLst/>
              <a:rect l="l" t="t" r="r" b="b"/>
              <a:pathLst>
                <a:path w="89" h="17103" fill="none" extrusionOk="0">
                  <a:moveTo>
                    <a:pt x="0" y="0"/>
                  </a:moveTo>
                  <a:lnTo>
                    <a:pt x="0" y="17102"/>
                  </a:lnTo>
                  <a:lnTo>
                    <a:pt x="89" y="17102"/>
                  </a:lnTo>
                  <a:lnTo>
                    <a:pt x="8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0"/>
            <p:cNvSpPr/>
            <p:nvPr/>
          </p:nvSpPr>
          <p:spPr>
            <a:xfrm>
              <a:off x="1369000" y="-403761"/>
              <a:ext cx="7138" cy="1371618"/>
            </a:xfrm>
            <a:custGeom>
              <a:avLst/>
              <a:gdLst/>
              <a:ahLst/>
              <a:cxnLst/>
              <a:rect l="l" t="t" r="r" b="b"/>
              <a:pathLst>
                <a:path w="89" h="17103" extrusionOk="0">
                  <a:moveTo>
                    <a:pt x="0" y="0"/>
                  </a:moveTo>
                  <a:lnTo>
                    <a:pt x="0" y="17102"/>
                  </a:lnTo>
                  <a:lnTo>
                    <a:pt x="89" y="17102"/>
                  </a:lnTo>
                  <a:lnTo>
                    <a:pt x="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0"/>
            <p:cNvSpPr/>
            <p:nvPr/>
          </p:nvSpPr>
          <p:spPr>
            <a:xfrm>
              <a:off x="1369000" y="-403761"/>
              <a:ext cx="7138" cy="1371618"/>
            </a:xfrm>
            <a:custGeom>
              <a:avLst/>
              <a:gdLst/>
              <a:ahLst/>
              <a:cxnLst/>
              <a:rect l="l" t="t" r="r" b="b"/>
              <a:pathLst>
                <a:path w="89" h="17103" fill="none" extrusionOk="0">
                  <a:moveTo>
                    <a:pt x="0" y="0"/>
                  </a:moveTo>
                  <a:lnTo>
                    <a:pt x="0" y="17102"/>
                  </a:lnTo>
                  <a:lnTo>
                    <a:pt x="89" y="17102"/>
                  </a:lnTo>
                  <a:lnTo>
                    <a:pt x="8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0"/>
            <p:cNvSpPr/>
            <p:nvPr/>
          </p:nvSpPr>
          <p:spPr>
            <a:xfrm>
              <a:off x="1595238" y="-403761"/>
              <a:ext cx="7138" cy="1371618"/>
            </a:xfrm>
            <a:custGeom>
              <a:avLst/>
              <a:gdLst/>
              <a:ahLst/>
              <a:cxnLst/>
              <a:rect l="l" t="t" r="r" b="b"/>
              <a:pathLst>
                <a:path w="89" h="17103" extrusionOk="0">
                  <a:moveTo>
                    <a:pt x="0" y="0"/>
                  </a:moveTo>
                  <a:lnTo>
                    <a:pt x="0" y="17102"/>
                  </a:lnTo>
                  <a:lnTo>
                    <a:pt x="88" y="17102"/>
                  </a:lnTo>
                  <a:lnTo>
                    <a:pt x="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0"/>
            <p:cNvSpPr/>
            <p:nvPr/>
          </p:nvSpPr>
          <p:spPr>
            <a:xfrm>
              <a:off x="1595238" y="-403761"/>
              <a:ext cx="7138" cy="1371618"/>
            </a:xfrm>
            <a:custGeom>
              <a:avLst/>
              <a:gdLst/>
              <a:ahLst/>
              <a:cxnLst/>
              <a:rect l="l" t="t" r="r" b="b"/>
              <a:pathLst>
                <a:path w="89" h="17103" fill="none" extrusionOk="0">
                  <a:moveTo>
                    <a:pt x="0" y="0"/>
                  </a:moveTo>
                  <a:lnTo>
                    <a:pt x="0" y="17102"/>
                  </a:lnTo>
                  <a:lnTo>
                    <a:pt x="88" y="17102"/>
                  </a:lnTo>
                  <a:lnTo>
                    <a:pt x="88"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0"/>
            <p:cNvSpPr/>
            <p:nvPr/>
          </p:nvSpPr>
          <p:spPr>
            <a:xfrm>
              <a:off x="693818" y="-181052"/>
              <a:ext cx="897971" cy="7138"/>
            </a:xfrm>
            <a:custGeom>
              <a:avLst/>
              <a:gdLst/>
              <a:ahLst/>
              <a:cxnLst/>
              <a:rect l="l" t="t" r="r" b="b"/>
              <a:pathLst>
                <a:path w="11197" h="89" extrusionOk="0">
                  <a:moveTo>
                    <a:pt x="1" y="0"/>
                  </a:moveTo>
                  <a:lnTo>
                    <a:pt x="1" y="88"/>
                  </a:lnTo>
                  <a:lnTo>
                    <a:pt x="11196" y="88"/>
                  </a:lnTo>
                  <a:lnTo>
                    <a:pt x="111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0"/>
            <p:cNvSpPr/>
            <p:nvPr/>
          </p:nvSpPr>
          <p:spPr>
            <a:xfrm>
              <a:off x="693818" y="-181052"/>
              <a:ext cx="897971" cy="7138"/>
            </a:xfrm>
            <a:custGeom>
              <a:avLst/>
              <a:gdLst/>
              <a:ahLst/>
              <a:cxnLst/>
              <a:rect l="l" t="t" r="r" b="b"/>
              <a:pathLst>
                <a:path w="11197" h="89" fill="none" extrusionOk="0">
                  <a:moveTo>
                    <a:pt x="11196" y="0"/>
                  </a:moveTo>
                  <a:lnTo>
                    <a:pt x="1" y="0"/>
                  </a:lnTo>
                  <a:lnTo>
                    <a:pt x="1" y="88"/>
                  </a:lnTo>
                  <a:lnTo>
                    <a:pt x="11196" y="88"/>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0"/>
            <p:cNvSpPr/>
            <p:nvPr/>
          </p:nvSpPr>
          <p:spPr>
            <a:xfrm>
              <a:off x="693818" y="48714"/>
              <a:ext cx="897971" cy="7138"/>
            </a:xfrm>
            <a:custGeom>
              <a:avLst/>
              <a:gdLst/>
              <a:ahLst/>
              <a:cxnLst/>
              <a:rect l="l" t="t" r="r" b="b"/>
              <a:pathLst>
                <a:path w="11197" h="89" extrusionOk="0">
                  <a:moveTo>
                    <a:pt x="1" y="0"/>
                  </a:moveTo>
                  <a:lnTo>
                    <a:pt x="1" y="88"/>
                  </a:lnTo>
                  <a:lnTo>
                    <a:pt x="11196" y="88"/>
                  </a:lnTo>
                  <a:lnTo>
                    <a:pt x="111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0"/>
            <p:cNvSpPr/>
            <p:nvPr/>
          </p:nvSpPr>
          <p:spPr>
            <a:xfrm>
              <a:off x="693818" y="48714"/>
              <a:ext cx="897971" cy="7138"/>
            </a:xfrm>
            <a:custGeom>
              <a:avLst/>
              <a:gdLst/>
              <a:ahLst/>
              <a:cxnLst/>
              <a:rect l="l" t="t" r="r" b="b"/>
              <a:pathLst>
                <a:path w="11197" h="89" fill="none" extrusionOk="0">
                  <a:moveTo>
                    <a:pt x="11196" y="0"/>
                  </a:moveTo>
                  <a:lnTo>
                    <a:pt x="1" y="0"/>
                  </a:lnTo>
                  <a:lnTo>
                    <a:pt x="1" y="88"/>
                  </a:lnTo>
                  <a:lnTo>
                    <a:pt x="11196" y="88"/>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0"/>
            <p:cNvSpPr/>
            <p:nvPr/>
          </p:nvSpPr>
          <p:spPr>
            <a:xfrm>
              <a:off x="693818" y="504717"/>
              <a:ext cx="897971" cy="7138"/>
            </a:xfrm>
            <a:custGeom>
              <a:avLst/>
              <a:gdLst/>
              <a:ahLst/>
              <a:cxnLst/>
              <a:rect l="l" t="t" r="r" b="b"/>
              <a:pathLst>
                <a:path w="11197" h="89" extrusionOk="0">
                  <a:moveTo>
                    <a:pt x="1" y="0"/>
                  </a:moveTo>
                  <a:lnTo>
                    <a:pt x="1" y="88"/>
                  </a:lnTo>
                  <a:lnTo>
                    <a:pt x="11196" y="88"/>
                  </a:lnTo>
                  <a:lnTo>
                    <a:pt x="111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0"/>
            <p:cNvSpPr/>
            <p:nvPr/>
          </p:nvSpPr>
          <p:spPr>
            <a:xfrm>
              <a:off x="693818" y="504717"/>
              <a:ext cx="897971" cy="7138"/>
            </a:xfrm>
            <a:custGeom>
              <a:avLst/>
              <a:gdLst/>
              <a:ahLst/>
              <a:cxnLst/>
              <a:rect l="l" t="t" r="r" b="b"/>
              <a:pathLst>
                <a:path w="11197" h="89" fill="none" extrusionOk="0">
                  <a:moveTo>
                    <a:pt x="11196" y="0"/>
                  </a:moveTo>
                  <a:lnTo>
                    <a:pt x="1" y="0"/>
                  </a:lnTo>
                  <a:lnTo>
                    <a:pt x="1" y="88"/>
                  </a:lnTo>
                  <a:lnTo>
                    <a:pt x="11196" y="88"/>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0"/>
            <p:cNvSpPr/>
            <p:nvPr/>
          </p:nvSpPr>
          <p:spPr>
            <a:xfrm>
              <a:off x="693818" y="730954"/>
              <a:ext cx="897971" cy="7138"/>
            </a:xfrm>
            <a:custGeom>
              <a:avLst/>
              <a:gdLst/>
              <a:ahLst/>
              <a:cxnLst/>
              <a:rect l="l" t="t" r="r" b="b"/>
              <a:pathLst>
                <a:path w="11197" h="89" extrusionOk="0">
                  <a:moveTo>
                    <a:pt x="1" y="0"/>
                  </a:moveTo>
                  <a:lnTo>
                    <a:pt x="1" y="88"/>
                  </a:lnTo>
                  <a:lnTo>
                    <a:pt x="11196" y="88"/>
                  </a:lnTo>
                  <a:lnTo>
                    <a:pt x="111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0"/>
            <p:cNvSpPr/>
            <p:nvPr/>
          </p:nvSpPr>
          <p:spPr>
            <a:xfrm>
              <a:off x="693818" y="730954"/>
              <a:ext cx="897971" cy="7138"/>
            </a:xfrm>
            <a:custGeom>
              <a:avLst/>
              <a:gdLst/>
              <a:ahLst/>
              <a:cxnLst/>
              <a:rect l="l" t="t" r="r" b="b"/>
              <a:pathLst>
                <a:path w="11197" h="89" fill="none" extrusionOk="0">
                  <a:moveTo>
                    <a:pt x="11196" y="0"/>
                  </a:moveTo>
                  <a:lnTo>
                    <a:pt x="1" y="0"/>
                  </a:lnTo>
                  <a:lnTo>
                    <a:pt x="1" y="88"/>
                  </a:lnTo>
                  <a:lnTo>
                    <a:pt x="11196" y="88"/>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859;p43">
            <a:extLst>
              <a:ext uri="{FF2B5EF4-FFF2-40B4-BE49-F238E27FC236}">
                <a16:creationId xmlns:a16="http://schemas.microsoft.com/office/drawing/2014/main" id="{50675C15-5B95-399E-9466-B7BD36CF0280}"/>
              </a:ext>
            </a:extLst>
          </p:cNvPr>
          <p:cNvSpPr txBox="1">
            <a:spLocks noGrp="1"/>
          </p:cNvSpPr>
          <p:nvPr>
            <p:ph type="title"/>
          </p:nvPr>
        </p:nvSpPr>
        <p:spPr>
          <a:xfrm>
            <a:off x="731047" y="347875"/>
            <a:ext cx="7359436" cy="572700"/>
          </a:xfrm>
          <a:prstGeom prst="rect">
            <a:avLst/>
          </a:prstGeom>
        </p:spPr>
        <p:txBody>
          <a:bodyPr spcFirstLastPara="1" wrap="square" lIns="91425" tIns="91425" rIns="91425" bIns="91425" anchor="ctr" anchorCtr="0">
            <a:noAutofit/>
          </a:bodyPr>
          <a:lstStyle/>
          <a:p>
            <a:pPr lvl="0" rtl="1"/>
            <a:r>
              <a:rPr lang="ar-SA" sz="2400" b="1" dirty="0">
                <a:solidFill>
                  <a:schemeClr val="accent1">
                    <a:lumMod val="75000"/>
                  </a:schemeClr>
                </a:solidFill>
                <a:cs typeface="+mj-cs"/>
              </a:rPr>
              <a:t>تحسين الموثوقية عبر تقنيات النانو</a:t>
            </a:r>
            <a:endParaRPr lang="en-US" sz="2400" b="1" dirty="0">
              <a:solidFill>
                <a:schemeClr val="accent1">
                  <a:lumMod val="75000"/>
                </a:schemeClr>
              </a:solidFill>
              <a:cs typeface="+mj-cs"/>
            </a:endParaRPr>
          </a:p>
        </p:txBody>
      </p:sp>
      <p:sp>
        <p:nvSpPr>
          <p:cNvPr id="9" name="TextBox 8">
            <a:extLst>
              <a:ext uri="{FF2B5EF4-FFF2-40B4-BE49-F238E27FC236}">
                <a16:creationId xmlns:a16="http://schemas.microsoft.com/office/drawing/2014/main" id="{D7600387-FD92-8CA6-7F6F-C052F42D5A0E}"/>
              </a:ext>
            </a:extLst>
          </p:cNvPr>
          <p:cNvSpPr txBox="1"/>
          <p:nvPr/>
        </p:nvSpPr>
        <p:spPr>
          <a:xfrm>
            <a:off x="1634584" y="949584"/>
            <a:ext cx="5563783" cy="523220"/>
          </a:xfrm>
          <a:prstGeom prst="rect">
            <a:avLst/>
          </a:prstGeom>
          <a:noFill/>
        </p:spPr>
        <p:txBody>
          <a:bodyPr wrap="square">
            <a:spAutoFit/>
          </a:bodyPr>
          <a:lstStyle/>
          <a:p>
            <a:pPr algn="r" rtl="1"/>
            <a:r>
              <a:rPr lang="ar-SA" dirty="0"/>
              <a:t>تُعد الموثوقية من أهم معايير جودة المعالجات، وتسهم تقنيات النانو في تعزيزها عبر المحاور التالية</a:t>
            </a:r>
            <a:r>
              <a:rPr lang="en-US" dirty="0"/>
              <a:t>:</a:t>
            </a:r>
            <a:endParaRPr lang="en-US" b="1" dirty="0"/>
          </a:p>
        </p:txBody>
      </p:sp>
      <p:grpSp>
        <p:nvGrpSpPr>
          <p:cNvPr id="10" name="Group 9">
            <a:extLst>
              <a:ext uri="{FF2B5EF4-FFF2-40B4-BE49-F238E27FC236}">
                <a16:creationId xmlns:a16="http://schemas.microsoft.com/office/drawing/2014/main" id="{D0B78B81-566D-5D4A-8A10-78030357FE50}"/>
              </a:ext>
            </a:extLst>
          </p:cNvPr>
          <p:cNvGrpSpPr/>
          <p:nvPr/>
        </p:nvGrpSpPr>
        <p:grpSpPr>
          <a:xfrm>
            <a:off x="1375810" y="1749401"/>
            <a:ext cx="6392380" cy="2545383"/>
            <a:chOff x="1168149" y="1501813"/>
            <a:chExt cx="6392380" cy="2545383"/>
          </a:xfrm>
        </p:grpSpPr>
        <p:grpSp>
          <p:nvGrpSpPr>
            <p:cNvPr id="11" name="Group 10">
              <a:extLst>
                <a:ext uri="{FF2B5EF4-FFF2-40B4-BE49-F238E27FC236}">
                  <a16:creationId xmlns:a16="http://schemas.microsoft.com/office/drawing/2014/main" id="{C4621C09-4994-4D46-AEF8-1451B515720E}"/>
                </a:ext>
              </a:extLst>
            </p:cNvPr>
            <p:cNvGrpSpPr/>
            <p:nvPr/>
          </p:nvGrpSpPr>
          <p:grpSpPr>
            <a:xfrm>
              <a:off x="1168149" y="1501813"/>
              <a:ext cx="6392380" cy="1371822"/>
              <a:chOff x="1370810" y="1602136"/>
              <a:chExt cx="6392380" cy="1371822"/>
            </a:xfrm>
          </p:grpSpPr>
          <p:grpSp>
            <p:nvGrpSpPr>
              <p:cNvPr id="22" name="Group 21">
                <a:extLst>
                  <a:ext uri="{FF2B5EF4-FFF2-40B4-BE49-F238E27FC236}">
                    <a16:creationId xmlns:a16="http://schemas.microsoft.com/office/drawing/2014/main" id="{F4AB76AE-821D-355D-C7E7-B6C0F70944F1}"/>
                  </a:ext>
                </a:extLst>
              </p:cNvPr>
              <p:cNvGrpSpPr/>
              <p:nvPr/>
            </p:nvGrpSpPr>
            <p:grpSpPr>
              <a:xfrm>
                <a:off x="1645600" y="1602136"/>
                <a:ext cx="5935651" cy="543850"/>
                <a:chOff x="1675300" y="1794245"/>
                <a:chExt cx="5935651" cy="543850"/>
              </a:xfrm>
            </p:grpSpPr>
            <p:sp>
              <p:nvSpPr>
                <p:cNvPr id="24" name="Google Shape;3469;p67">
                  <a:extLst>
                    <a:ext uri="{FF2B5EF4-FFF2-40B4-BE49-F238E27FC236}">
                      <a16:creationId xmlns:a16="http://schemas.microsoft.com/office/drawing/2014/main" id="{04C7E3DC-1653-DC19-BF0C-B9934915786D}"/>
                    </a:ext>
                  </a:extLst>
                </p:cNvPr>
                <p:cNvSpPr/>
                <p:nvPr/>
              </p:nvSpPr>
              <p:spPr>
                <a:xfrm>
                  <a:off x="1768151" y="1866795"/>
                  <a:ext cx="5842800" cy="471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470;p67">
                  <a:extLst>
                    <a:ext uri="{FF2B5EF4-FFF2-40B4-BE49-F238E27FC236}">
                      <a16:creationId xmlns:a16="http://schemas.microsoft.com/office/drawing/2014/main" id="{CCCB3CBE-2788-920A-B4DC-8AB1F927F071}"/>
                    </a:ext>
                  </a:extLst>
                </p:cNvPr>
                <p:cNvSpPr txBox="1">
                  <a:spLocks/>
                </p:cNvSpPr>
                <p:nvPr/>
              </p:nvSpPr>
              <p:spPr>
                <a:xfrm>
                  <a:off x="1675300" y="1794245"/>
                  <a:ext cx="5842800" cy="471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9pPr>
                </a:lstStyle>
                <a:p>
                  <a:pPr algn="ctr"/>
                  <a:r>
                    <a:rPr lang="ar-SA" sz="1600" b="1" dirty="0">
                      <a:solidFill>
                        <a:schemeClr val="accent1">
                          <a:lumMod val="75000"/>
                        </a:schemeClr>
                      </a:solidFill>
                      <a:latin typeface="Raleway"/>
                      <a:ea typeface="Raleway"/>
                      <a:cs typeface="+mj-cs"/>
                      <a:sym typeface="Raleway"/>
                    </a:rPr>
                    <a:t>تحسين  استقرار الإشارات</a:t>
                  </a:r>
                  <a:endParaRPr lang="en-US" sz="1600" b="1" dirty="0">
                    <a:solidFill>
                      <a:schemeClr val="accent1">
                        <a:lumMod val="75000"/>
                      </a:schemeClr>
                    </a:solidFill>
                    <a:latin typeface="Raleway"/>
                    <a:ea typeface="Raleway"/>
                    <a:cs typeface="+mj-cs"/>
                    <a:sym typeface="Raleway"/>
                  </a:endParaRPr>
                </a:p>
              </p:txBody>
            </p:sp>
          </p:grpSp>
          <p:sp>
            <p:nvSpPr>
              <p:cNvPr id="23" name="Google Shape;3471;p67">
                <a:extLst>
                  <a:ext uri="{FF2B5EF4-FFF2-40B4-BE49-F238E27FC236}">
                    <a16:creationId xmlns:a16="http://schemas.microsoft.com/office/drawing/2014/main" id="{473BE4F1-C3DE-CE30-B93F-27B5E0A63977}"/>
                  </a:ext>
                </a:extLst>
              </p:cNvPr>
              <p:cNvSpPr txBox="1">
                <a:spLocks/>
              </p:cNvSpPr>
              <p:nvPr/>
            </p:nvSpPr>
            <p:spPr>
              <a:xfrm>
                <a:off x="1370810" y="1975583"/>
                <a:ext cx="6392380" cy="9983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114300" lvl="0" indent="0" algn="r" rtl="1">
                  <a:buNone/>
                </a:pPr>
                <a:r>
                  <a:rPr lang="ar-SA" sz="1400" dirty="0">
                    <a:cs typeface="+mj-cs"/>
                  </a:rPr>
                  <a:t>يساهم التحكم الدقيق في البنى النانوية في تقليل التداخل والتشويش الكهرومغناطيسي، مما يرفع من جودة المعالجة وسرعة البيانات</a:t>
                </a:r>
                <a:r>
                  <a:rPr lang="en-US" sz="1400" dirty="0">
                    <a:cs typeface="+mj-cs"/>
                  </a:rPr>
                  <a:t>.</a:t>
                </a:r>
              </a:p>
            </p:txBody>
          </p:sp>
        </p:grpSp>
        <p:grpSp>
          <p:nvGrpSpPr>
            <p:cNvPr id="13" name="Group 12">
              <a:extLst>
                <a:ext uri="{FF2B5EF4-FFF2-40B4-BE49-F238E27FC236}">
                  <a16:creationId xmlns:a16="http://schemas.microsoft.com/office/drawing/2014/main" id="{52C9F1CA-7619-BC32-96D7-C2D517507C35}"/>
                </a:ext>
              </a:extLst>
            </p:cNvPr>
            <p:cNvGrpSpPr/>
            <p:nvPr/>
          </p:nvGrpSpPr>
          <p:grpSpPr>
            <a:xfrm>
              <a:off x="1168149" y="2720036"/>
              <a:ext cx="6392380" cy="1327160"/>
              <a:chOff x="1370810" y="1769927"/>
              <a:chExt cx="6392380" cy="1327160"/>
            </a:xfrm>
          </p:grpSpPr>
          <p:grpSp>
            <p:nvGrpSpPr>
              <p:cNvPr id="14" name="Group 13">
                <a:extLst>
                  <a:ext uri="{FF2B5EF4-FFF2-40B4-BE49-F238E27FC236}">
                    <a16:creationId xmlns:a16="http://schemas.microsoft.com/office/drawing/2014/main" id="{45A0DA2B-AB56-163F-A479-BEC3591126CB}"/>
                  </a:ext>
                </a:extLst>
              </p:cNvPr>
              <p:cNvGrpSpPr/>
              <p:nvPr/>
            </p:nvGrpSpPr>
            <p:grpSpPr>
              <a:xfrm>
                <a:off x="1645600" y="1769927"/>
                <a:ext cx="5935651" cy="543850"/>
                <a:chOff x="1675300" y="1962036"/>
                <a:chExt cx="5935651" cy="543850"/>
              </a:xfrm>
            </p:grpSpPr>
            <p:sp>
              <p:nvSpPr>
                <p:cNvPr id="16" name="Google Shape;3469;p67">
                  <a:extLst>
                    <a:ext uri="{FF2B5EF4-FFF2-40B4-BE49-F238E27FC236}">
                      <a16:creationId xmlns:a16="http://schemas.microsoft.com/office/drawing/2014/main" id="{E03E85A2-A3B8-AADC-10A2-C63983323777}"/>
                    </a:ext>
                  </a:extLst>
                </p:cNvPr>
                <p:cNvSpPr/>
                <p:nvPr/>
              </p:nvSpPr>
              <p:spPr>
                <a:xfrm>
                  <a:off x="1768151" y="2034586"/>
                  <a:ext cx="5842800" cy="471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470;p67">
                  <a:extLst>
                    <a:ext uri="{FF2B5EF4-FFF2-40B4-BE49-F238E27FC236}">
                      <a16:creationId xmlns:a16="http://schemas.microsoft.com/office/drawing/2014/main" id="{8DCA390C-6825-B840-C6FF-CA25ACA869AB}"/>
                    </a:ext>
                  </a:extLst>
                </p:cNvPr>
                <p:cNvSpPr txBox="1">
                  <a:spLocks/>
                </p:cNvSpPr>
                <p:nvPr/>
              </p:nvSpPr>
              <p:spPr>
                <a:xfrm>
                  <a:off x="1675300" y="1962036"/>
                  <a:ext cx="5842800" cy="471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9pPr>
                </a:lstStyle>
                <a:p>
                  <a:pPr algn="ctr"/>
                  <a:r>
                    <a:rPr lang="ar-SA" sz="1600" b="1" dirty="0">
                      <a:solidFill>
                        <a:schemeClr val="accent1">
                          <a:lumMod val="75000"/>
                        </a:schemeClr>
                      </a:solidFill>
                      <a:cs typeface="+mj-cs"/>
                    </a:rPr>
                    <a:t>الاختبار والتقييم الدقيق</a:t>
                  </a:r>
                  <a:endParaRPr lang="en-US" sz="1600" b="1" dirty="0">
                    <a:solidFill>
                      <a:schemeClr val="accent1">
                        <a:lumMod val="75000"/>
                      </a:schemeClr>
                    </a:solidFill>
                    <a:latin typeface="Raleway"/>
                    <a:ea typeface="Raleway"/>
                    <a:cs typeface="+mj-cs"/>
                    <a:sym typeface="Raleway"/>
                  </a:endParaRPr>
                </a:p>
              </p:txBody>
            </p:sp>
          </p:grpSp>
          <p:sp>
            <p:nvSpPr>
              <p:cNvPr id="15" name="Google Shape;3471;p67">
                <a:extLst>
                  <a:ext uri="{FF2B5EF4-FFF2-40B4-BE49-F238E27FC236}">
                    <a16:creationId xmlns:a16="http://schemas.microsoft.com/office/drawing/2014/main" id="{EC11D673-23A1-97EF-78D9-0E9CD394CAB9}"/>
                  </a:ext>
                </a:extLst>
              </p:cNvPr>
              <p:cNvSpPr txBox="1">
                <a:spLocks/>
              </p:cNvSpPr>
              <p:nvPr/>
            </p:nvSpPr>
            <p:spPr>
              <a:xfrm>
                <a:off x="1370810" y="2098712"/>
                <a:ext cx="6392380" cy="9983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114300" lvl="0" indent="0" algn="r" rtl="1">
                  <a:buNone/>
                </a:pPr>
                <a:r>
                  <a:rPr lang="ar-SA" sz="1400" dirty="0">
                    <a:cs typeface="+mj-cs"/>
                  </a:rPr>
                  <a:t>تُستخدم أدوات متقدمة مثل المجاهر الإلكترونية وتقنيات التصوير النانوي لاكتشاف العيوب بدقة، وضمان موثوقية المعالجات في ظروف التشغيل المختلفة</a:t>
                </a:r>
                <a:r>
                  <a:rPr lang="en-US" sz="1400" dirty="0">
                    <a:cs typeface="+mj-cs"/>
                  </a:rPr>
                  <a:t>.</a:t>
                </a:r>
              </a:p>
            </p:txBody>
          </p:sp>
        </p:grpSp>
      </p:grpSp>
      <p:sp>
        <p:nvSpPr>
          <p:cNvPr id="2" name="Slide Number Placeholder 6">
            <a:extLst>
              <a:ext uri="{FF2B5EF4-FFF2-40B4-BE49-F238E27FC236}">
                <a16:creationId xmlns:a16="http://schemas.microsoft.com/office/drawing/2014/main" id="{4A13B518-20CB-7621-D744-45D7BFBD6B24}"/>
              </a:ext>
            </a:extLst>
          </p:cNvPr>
          <p:cNvSpPr txBox="1">
            <a:spLocks/>
          </p:cNvSpPr>
          <p:nvPr/>
        </p:nvSpPr>
        <p:spPr>
          <a:xfrm>
            <a:off x="3316514" y="486666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9F6A3C25-738D-4996-B34E-84AF88928DA9}" type="slidenum">
              <a:rPr lang="en-US" smtClean="0"/>
              <a:pPr algn="ctr"/>
              <a:t>28</a:t>
            </a:fld>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Cutout/>
                    </a14:imgEffect>
                  </a14:imgLayer>
                </a14:imgProps>
              </a:ext>
            </a:extLst>
          </a:blip>
          <a:tile tx="0" ty="0" sx="100000" sy="100000" flip="none" algn="tl"/>
        </a:blipFill>
        <a:effectLst/>
      </p:bgPr>
    </p:bg>
    <p:spTree>
      <p:nvGrpSpPr>
        <p:cNvPr id="1" name="Shape 3670"/>
        <p:cNvGrpSpPr/>
        <p:nvPr/>
      </p:nvGrpSpPr>
      <p:grpSpPr>
        <a:xfrm>
          <a:off x="0" y="0"/>
          <a:ext cx="0" cy="0"/>
          <a:chOff x="0" y="0"/>
          <a:chExt cx="0" cy="0"/>
        </a:xfrm>
      </p:grpSpPr>
      <p:grpSp>
        <p:nvGrpSpPr>
          <p:cNvPr id="3805" name="Google Shape;3805;p71"/>
          <p:cNvGrpSpPr/>
          <p:nvPr/>
        </p:nvGrpSpPr>
        <p:grpSpPr>
          <a:xfrm>
            <a:off x="744977" y="4117084"/>
            <a:ext cx="539125" cy="502575"/>
            <a:chOff x="712000" y="400050"/>
            <a:chExt cx="539125" cy="502575"/>
          </a:xfrm>
        </p:grpSpPr>
        <p:grpSp>
          <p:nvGrpSpPr>
            <p:cNvPr id="3806" name="Google Shape;3806;p71"/>
            <p:cNvGrpSpPr/>
            <p:nvPr/>
          </p:nvGrpSpPr>
          <p:grpSpPr>
            <a:xfrm>
              <a:off x="712000" y="400050"/>
              <a:ext cx="353400" cy="353400"/>
              <a:chOff x="1457325" y="419100"/>
              <a:chExt cx="353400" cy="353400"/>
            </a:xfrm>
          </p:grpSpPr>
          <p:sp>
            <p:nvSpPr>
              <p:cNvPr id="3807" name="Google Shape;3807;p71"/>
              <p:cNvSpPr/>
              <p:nvPr/>
            </p:nvSpPr>
            <p:spPr>
              <a:xfrm>
                <a:off x="1457325" y="419100"/>
                <a:ext cx="353400" cy="353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1"/>
              <p:cNvSpPr/>
              <p:nvPr/>
            </p:nvSpPr>
            <p:spPr>
              <a:xfrm>
                <a:off x="1515775" y="478640"/>
                <a:ext cx="236505" cy="234318"/>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9" name="Google Shape;3809;p71"/>
            <p:cNvGrpSpPr/>
            <p:nvPr/>
          </p:nvGrpSpPr>
          <p:grpSpPr>
            <a:xfrm>
              <a:off x="1005725" y="657225"/>
              <a:ext cx="245400" cy="245400"/>
              <a:chOff x="904875" y="1114425"/>
              <a:chExt cx="245400" cy="245400"/>
            </a:xfrm>
          </p:grpSpPr>
          <p:sp>
            <p:nvSpPr>
              <p:cNvPr id="3810" name="Google Shape;3810;p71"/>
              <p:cNvSpPr/>
              <p:nvPr/>
            </p:nvSpPr>
            <p:spPr>
              <a:xfrm>
                <a:off x="904875" y="1114425"/>
                <a:ext cx="245400" cy="245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1"/>
              <p:cNvSpPr/>
              <p:nvPr/>
            </p:nvSpPr>
            <p:spPr>
              <a:xfrm>
                <a:off x="981600" y="1196400"/>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 name="Group 20">
            <a:extLst>
              <a:ext uri="{FF2B5EF4-FFF2-40B4-BE49-F238E27FC236}">
                <a16:creationId xmlns:a16="http://schemas.microsoft.com/office/drawing/2014/main" id="{A1626058-417F-7E28-F0EB-2AA3F11C1853}"/>
              </a:ext>
            </a:extLst>
          </p:cNvPr>
          <p:cNvGrpSpPr/>
          <p:nvPr/>
        </p:nvGrpSpPr>
        <p:grpSpPr>
          <a:xfrm>
            <a:off x="5664496" y="1716757"/>
            <a:ext cx="2292669" cy="510635"/>
            <a:chOff x="5288869" y="2545710"/>
            <a:chExt cx="2292669" cy="510635"/>
          </a:xfrm>
        </p:grpSpPr>
        <p:sp>
          <p:nvSpPr>
            <p:cNvPr id="22" name="Google Shape;3469;p67">
              <a:extLst>
                <a:ext uri="{FF2B5EF4-FFF2-40B4-BE49-F238E27FC236}">
                  <a16:creationId xmlns:a16="http://schemas.microsoft.com/office/drawing/2014/main" id="{BD23E05B-C52C-89DB-D183-AEFA155B6941}"/>
                </a:ext>
              </a:extLst>
            </p:cNvPr>
            <p:cNvSpPr/>
            <p:nvPr/>
          </p:nvSpPr>
          <p:spPr>
            <a:xfrm>
              <a:off x="5288869" y="2545710"/>
              <a:ext cx="2245596" cy="471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dirty="0"/>
            </a:p>
          </p:txBody>
        </p:sp>
        <p:sp>
          <p:nvSpPr>
            <p:cNvPr id="23" name="Google Shape;3470;p67">
              <a:extLst>
                <a:ext uri="{FF2B5EF4-FFF2-40B4-BE49-F238E27FC236}">
                  <a16:creationId xmlns:a16="http://schemas.microsoft.com/office/drawing/2014/main" id="{8EC35947-363A-C7B7-485E-673B650B7FF5}"/>
                </a:ext>
              </a:extLst>
            </p:cNvPr>
            <p:cNvSpPr txBox="1">
              <a:spLocks/>
            </p:cNvSpPr>
            <p:nvPr/>
          </p:nvSpPr>
          <p:spPr>
            <a:xfrm>
              <a:off x="5335942" y="2585045"/>
              <a:ext cx="2245596" cy="471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9pPr>
            </a:lstStyle>
            <a:p>
              <a:pPr lvl="0" algn="r" rtl="1"/>
              <a:r>
                <a:rPr lang="ar-SA" sz="1800" b="1" dirty="0">
                  <a:solidFill>
                    <a:schemeClr val="accent1">
                      <a:lumMod val="75000"/>
                    </a:schemeClr>
                  </a:solidFill>
                  <a:cs typeface="+mj-cs"/>
                </a:rPr>
                <a:t>تعقيد عمليات التصنيع</a:t>
              </a:r>
              <a:endParaRPr lang="en-US" sz="1800" b="1" dirty="0">
                <a:solidFill>
                  <a:schemeClr val="accent1">
                    <a:lumMod val="75000"/>
                  </a:schemeClr>
                </a:solidFill>
                <a:cs typeface="+mj-cs"/>
              </a:endParaRPr>
            </a:p>
          </p:txBody>
        </p:sp>
      </p:grpSp>
      <p:sp>
        <p:nvSpPr>
          <p:cNvPr id="24" name="Google Shape;859;p43">
            <a:extLst>
              <a:ext uri="{FF2B5EF4-FFF2-40B4-BE49-F238E27FC236}">
                <a16:creationId xmlns:a16="http://schemas.microsoft.com/office/drawing/2014/main" id="{FD78EBCA-7DFA-78EC-8430-617111679F19}"/>
              </a:ext>
            </a:extLst>
          </p:cNvPr>
          <p:cNvSpPr txBox="1">
            <a:spLocks noGrp="1"/>
          </p:cNvSpPr>
          <p:nvPr>
            <p:ph type="title"/>
          </p:nvPr>
        </p:nvSpPr>
        <p:spPr>
          <a:xfrm>
            <a:off x="744977" y="585399"/>
            <a:ext cx="7359436" cy="572700"/>
          </a:xfrm>
          <a:prstGeom prst="rect">
            <a:avLst/>
          </a:prstGeom>
        </p:spPr>
        <p:txBody>
          <a:bodyPr spcFirstLastPara="1" wrap="square" lIns="91425" tIns="91425" rIns="91425" bIns="91425" anchor="ctr" anchorCtr="0">
            <a:noAutofit/>
          </a:bodyPr>
          <a:lstStyle/>
          <a:p>
            <a:pPr lvl="0" rtl="1"/>
            <a:r>
              <a:rPr lang="ar-SA" sz="2400" b="1" dirty="0">
                <a:solidFill>
                  <a:schemeClr val="accent1">
                    <a:lumMod val="75000"/>
                  </a:schemeClr>
                </a:solidFill>
                <a:cs typeface="+mn-cs"/>
              </a:rPr>
              <a:t>التحديات التي تواجه تطبيقات النانو في المعالجات الدقيقة</a:t>
            </a:r>
            <a:endParaRPr lang="en-US" sz="2400" b="1" dirty="0">
              <a:solidFill>
                <a:schemeClr val="accent1">
                  <a:lumMod val="75000"/>
                </a:schemeClr>
              </a:solidFill>
              <a:cs typeface="+mn-cs"/>
            </a:endParaRPr>
          </a:p>
        </p:txBody>
      </p:sp>
      <p:grpSp>
        <p:nvGrpSpPr>
          <p:cNvPr id="26" name="Group 25">
            <a:extLst>
              <a:ext uri="{FF2B5EF4-FFF2-40B4-BE49-F238E27FC236}">
                <a16:creationId xmlns:a16="http://schemas.microsoft.com/office/drawing/2014/main" id="{2E6CD987-747E-DBD4-5C9B-350E68E55E67}"/>
              </a:ext>
            </a:extLst>
          </p:cNvPr>
          <p:cNvGrpSpPr/>
          <p:nvPr/>
        </p:nvGrpSpPr>
        <p:grpSpPr>
          <a:xfrm>
            <a:off x="1417096" y="1699835"/>
            <a:ext cx="2245596" cy="1452708"/>
            <a:chOff x="1209987" y="1895531"/>
            <a:chExt cx="2488892" cy="1610100"/>
          </a:xfrm>
        </p:grpSpPr>
        <p:grpSp>
          <p:nvGrpSpPr>
            <p:cNvPr id="8" name="Google Shape;3206;p64">
              <a:extLst>
                <a:ext uri="{FF2B5EF4-FFF2-40B4-BE49-F238E27FC236}">
                  <a16:creationId xmlns:a16="http://schemas.microsoft.com/office/drawing/2014/main" id="{FBF6A42F-5FB2-285C-6AB5-617555CC3B47}"/>
                </a:ext>
              </a:extLst>
            </p:cNvPr>
            <p:cNvGrpSpPr/>
            <p:nvPr/>
          </p:nvGrpSpPr>
          <p:grpSpPr>
            <a:xfrm>
              <a:off x="1209987" y="1895531"/>
              <a:ext cx="2488892" cy="1610100"/>
              <a:chOff x="1404213" y="1355597"/>
              <a:chExt cx="2488892" cy="1610100"/>
            </a:xfrm>
          </p:grpSpPr>
          <p:grpSp>
            <p:nvGrpSpPr>
              <p:cNvPr id="9" name="Google Shape;3207;p64">
                <a:extLst>
                  <a:ext uri="{FF2B5EF4-FFF2-40B4-BE49-F238E27FC236}">
                    <a16:creationId xmlns:a16="http://schemas.microsoft.com/office/drawing/2014/main" id="{5AA0C28B-2841-D116-FA49-4C1E83ECAD4A}"/>
                  </a:ext>
                </a:extLst>
              </p:cNvPr>
              <p:cNvGrpSpPr/>
              <p:nvPr/>
            </p:nvGrpSpPr>
            <p:grpSpPr>
              <a:xfrm>
                <a:off x="1404213" y="1471297"/>
                <a:ext cx="2328270" cy="1494400"/>
                <a:chOff x="1400088" y="1471297"/>
                <a:chExt cx="2328270" cy="1494400"/>
              </a:xfrm>
            </p:grpSpPr>
            <p:sp>
              <p:nvSpPr>
                <p:cNvPr id="16" name="Google Shape;3208;p64">
                  <a:extLst>
                    <a:ext uri="{FF2B5EF4-FFF2-40B4-BE49-F238E27FC236}">
                      <a16:creationId xmlns:a16="http://schemas.microsoft.com/office/drawing/2014/main" id="{58264930-AD69-F254-1569-7A80DD2A2BFF}"/>
                    </a:ext>
                  </a:extLst>
                </p:cNvPr>
                <p:cNvSpPr/>
                <p:nvPr/>
              </p:nvSpPr>
              <p:spPr>
                <a:xfrm>
                  <a:off x="1400088" y="1471297"/>
                  <a:ext cx="2328235" cy="183095"/>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3209;p64">
                  <a:extLst>
                    <a:ext uri="{FF2B5EF4-FFF2-40B4-BE49-F238E27FC236}">
                      <a16:creationId xmlns:a16="http://schemas.microsoft.com/office/drawing/2014/main" id="{531F1406-C02E-642C-93B9-057EA112FD3C}"/>
                    </a:ext>
                  </a:extLst>
                </p:cNvPr>
                <p:cNvGrpSpPr/>
                <p:nvPr/>
              </p:nvGrpSpPr>
              <p:grpSpPr>
                <a:xfrm>
                  <a:off x="3593633" y="1527770"/>
                  <a:ext cx="67419" cy="64703"/>
                  <a:chOff x="4506223" y="3089965"/>
                  <a:chExt cx="71049" cy="68188"/>
                </a:xfrm>
              </p:grpSpPr>
              <p:sp>
                <p:nvSpPr>
                  <p:cNvPr id="19" name="Google Shape;3210;p64">
                    <a:extLst>
                      <a:ext uri="{FF2B5EF4-FFF2-40B4-BE49-F238E27FC236}">
                        <a16:creationId xmlns:a16="http://schemas.microsoft.com/office/drawing/2014/main" id="{9015EDF1-805E-A010-0FE2-EF6D20E82B42}"/>
                      </a:ext>
                    </a:extLst>
                  </p:cNvPr>
                  <p:cNvSpPr/>
                  <p:nvPr/>
                </p:nvSpPr>
                <p:spPr>
                  <a:xfrm>
                    <a:off x="4506223" y="3089965"/>
                    <a:ext cx="71049" cy="68188"/>
                  </a:xfrm>
                  <a:custGeom>
                    <a:avLst/>
                    <a:gdLst/>
                    <a:ahLst/>
                    <a:cxnLst/>
                    <a:rect l="l" t="t" r="r" b="b"/>
                    <a:pathLst>
                      <a:path w="869" h="834" fill="none" extrusionOk="0">
                        <a:moveTo>
                          <a:pt x="1" y="1"/>
                        </a:moveTo>
                        <a:lnTo>
                          <a:pt x="868" y="833"/>
                        </a:lnTo>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211;p64">
                    <a:extLst>
                      <a:ext uri="{FF2B5EF4-FFF2-40B4-BE49-F238E27FC236}">
                        <a16:creationId xmlns:a16="http://schemas.microsoft.com/office/drawing/2014/main" id="{7CE3A9FB-BA2E-2BF3-F084-7B8EA1AB6F52}"/>
                      </a:ext>
                    </a:extLst>
                  </p:cNvPr>
                  <p:cNvSpPr/>
                  <p:nvPr/>
                </p:nvSpPr>
                <p:spPr>
                  <a:xfrm>
                    <a:off x="4506223" y="3089965"/>
                    <a:ext cx="71049" cy="68188"/>
                  </a:xfrm>
                  <a:custGeom>
                    <a:avLst/>
                    <a:gdLst/>
                    <a:ahLst/>
                    <a:cxnLst/>
                    <a:rect l="l" t="t" r="r" b="b"/>
                    <a:pathLst>
                      <a:path w="869" h="834" fill="none" extrusionOk="0">
                        <a:moveTo>
                          <a:pt x="868" y="1"/>
                        </a:moveTo>
                        <a:lnTo>
                          <a:pt x="1" y="833"/>
                        </a:lnTo>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3212;p64">
                  <a:extLst>
                    <a:ext uri="{FF2B5EF4-FFF2-40B4-BE49-F238E27FC236}">
                      <a16:creationId xmlns:a16="http://schemas.microsoft.com/office/drawing/2014/main" id="{71717B35-64E8-59F0-150C-0D9AECAF9AF2}"/>
                    </a:ext>
                  </a:extLst>
                </p:cNvPr>
                <p:cNvSpPr/>
                <p:nvPr/>
              </p:nvSpPr>
              <p:spPr>
                <a:xfrm>
                  <a:off x="1400123" y="1654393"/>
                  <a:ext cx="2328235" cy="1311305"/>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3213;p64">
                <a:extLst>
                  <a:ext uri="{FF2B5EF4-FFF2-40B4-BE49-F238E27FC236}">
                    <a16:creationId xmlns:a16="http://schemas.microsoft.com/office/drawing/2014/main" id="{F7023BA2-442D-A3E7-F1EC-B791534C377F}"/>
                  </a:ext>
                </a:extLst>
              </p:cNvPr>
              <p:cNvGrpSpPr/>
              <p:nvPr/>
            </p:nvGrpSpPr>
            <p:grpSpPr>
              <a:xfrm>
                <a:off x="1564813" y="1355597"/>
                <a:ext cx="2328292" cy="1494401"/>
                <a:chOff x="1560688" y="1355597"/>
                <a:chExt cx="2328292" cy="1494401"/>
              </a:xfrm>
            </p:grpSpPr>
            <p:sp>
              <p:nvSpPr>
                <p:cNvPr id="11" name="Google Shape;3214;p64">
                  <a:extLst>
                    <a:ext uri="{FF2B5EF4-FFF2-40B4-BE49-F238E27FC236}">
                      <a16:creationId xmlns:a16="http://schemas.microsoft.com/office/drawing/2014/main" id="{9F53964A-EA5C-29E2-6BBE-6CB48132DDF2}"/>
                    </a:ext>
                  </a:extLst>
                </p:cNvPr>
                <p:cNvSpPr/>
                <p:nvPr/>
              </p:nvSpPr>
              <p:spPr>
                <a:xfrm>
                  <a:off x="1560688" y="1355597"/>
                  <a:ext cx="2328256" cy="183094"/>
                </a:xfrm>
                <a:custGeom>
                  <a:avLst/>
                  <a:gdLst/>
                  <a:ahLst/>
                  <a:cxnLst/>
                  <a:rect l="l" t="t" r="r" b="b"/>
                  <a:pathLst>
                    <a:path w="25398" h="2360" extrusionOk="0">
                      <a:moveTo>
                        <a:pt x="1" y="0"/>
                      </a:moveTo>
                      <a:lnTo>
                        <a:pt x="1" y="2359"/>
                      </a:lnTo>
                      <a:lnTo>
                        <a:pt x="25398" y="2359"/>
                      </a:lnTo>
                      <a:lnTo>
                        <a:pt x="25398"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3215;p64">
                  <a:extLst>
                    <a:ext uri="{FF2B5EF4-FFF2-40B4-BE49-F238E27FC236}">
                      <a16:creationId xmlns:a16="http://schemas.microsoft.com/office/drawing/2014/main" id="{C2B4634B-86C7-0B32-EA64-21DB7DB6C915}"/>
                    </a:ext>
                  </a:extLst>
                </p:cNvPr>
                <p:cNvGrpSpPr/>
                <p:nvPr/>
              </p:nvGrpSpPr>
              <p:grpSpPr>
                <a:xfrm>
                  <a:off x="3754233" y="1412070"/>
                  <a:ext cx="67419" cy="64703"/>
                  <a:chOff x="4506223" y="3089965"/>
                  <a:chExt cx="71049" cy="68188"/>
                </a:xfrm>
              </p:grpSpPr>
              <p:sp>
                <p:nvSpPr>
                  <p:cNvPr id="14" name="Google Shape;3216;p64">
                    <a:extLst>
                      <a:ext uri="{FF2B5EF4-FFF2-40B4-BE49-F238E27FC236}">
                        <a16:creationId xmlns:a16="http://schemas.microsoft.com/office/drawing/2014/main" id="{FB0CD127-CABF-6B1D-511F-67A821F27AB4}"/>
                      </a:ext>
                    </a:extLst>
                  </p:cNvPr>
                  <p:cNvSpPr/>
                  <p:nvPr/>
                </p:nvSpPr>
                <p:spPr>
                  <a:xfrm>
                    <a:off x="4506223" y="3089965"/>
                    <a:ext cx="71049" cy="68188"/>
                  </a:xfrm>
                  <a:custGeom>
                    <a:avLst/>
                    <a:gdLst/>
                    <a:ahLst/>
                    <a:cxnLst/>
                    <a:rect l="l" t="t" r="r" b="b"/>
                    <a:pathLst>
                      <a:path w="869" h="834" fill="none" extrusionOk="0">
                        <a:moveTo>
                          <a:pt x="1" y="1"/>
                        </a:moveTo>
                        <a:lnTo>
                          <a:pt x="868" y="83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217;p64">
                    <a:extLst>
                      <a:ext uri="{FF2B5EF4-FFF2-40B4-BE49-F238E27FC236}">
                        <a16:creationId xmlns:a16="http://schemas.microsoft.com/office/drawing/2014/main" id="{3CE9BEB0-AAE9-7E1E-8EF1-63A643985BA7}"/>
                      </a:ext>
                    </a:extLst>
                  </p:cNvPr>
                  <p:cNvSpPr/>
                  <p:nvPr/>
                </p:nvSpPr>
                <p:spPr>
                  <a:xfrm>
                    <a:off x="4506223" y="3089965"/>
                    <a:ext cx="71049" cy="68188"/>
                  </a:xfrm>
                  <a:custGeom>
                    <a:avLst/>
                    <a:gdLst/>
                    <a:ahLst/>
                    <a:cxnLst/>
                    <a:rect l="l" t="t" r="r" b="b"/>
                    <a:pathLst>
                      <a:path w="869" h="834" fill="none" extrusionOk="0">
                        <a:moveTo>
                          <a:pt x="868" y="1"/>
                        </a:moveTo>
                        <a:lnTo>
                          <a:pt x="1" y="83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3218;p64">
                  <a:extLst>
                    <a:ext uri="{FF2B5EF4-FFF2-40B4-BE49-F238E27FC236}">
                      <a16:creationId xmlns:a16="http://schemas.microsoft.com/office/drawing/2014/main" id="{C0703A35-D1E7-4715-A0CD-319C42F9F24F}"/>
                    </a:ext>
                  </a:extLst>
                </p:cNvPr>
                <p:cNvSpPr/>
                <p:nvPr/>
              </p:nvSpPr>
              <p:spPr>
                <a:xfrm>
                  <a:off x="1560723" y="1538693"/>
                  <a:ext cx="2328256" cy="1311305"/>
                </a:xfrm>
                <a:custGeom>
                  <a:avLst/>
                  <a:gdLst/>
                  <a:ahLst/>
                  <a:cxnLst/>
                  <a:rect l="l" t="t" r="r" b="b"/>
                  <a:pathLst>
                    <a:path w="25398" h="2360" extrusionOk="0">
                      <a:moveTo>
                        <a:pt x="1" y="0"/>
                      </a:moveTo>
                      <a:lnTo>
                        <a:pt x="1" y="2359"/>
                      </a:lnTo>
                      <a:lnTo>
                        <a:pt x="25398" y="2359"/>
                      </a:lnTo>
                      <a:lnTo>
                        <a:pt x="2539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 name="object 5">
              <a:extLst>
                <a:ext uri="{FF2B5EF4-FFF2-40B4-BE49-F238E27FC236}">
                  <a16:creationId xmlns:a16="http://schemas.microsoft.com/office/drawing/2014/main" id="{54C40865-4446-372C-505A-ACF4C15CE167}"/>
                </a:ext>
              </a:extLst>
            </p:cNvPr>
            <p:cNvSpPr/>
            <p:nvPr/>
          </p:nvSpPr>
          <p:spPr>
            <a:xfrm>
              <a:off x="1486463" y="2121710"/>
              <a:ext cx="2132070" cy="1186253"/>
            </a:xfrm>
            <a:prstGeom prst="rect">
              <a:avLst/>
            </a:prstGeom>
            <a:blipFill>
              <a:blip r:embed="rId5"/>
              <a:stretch>
                <a:fillRect/>
              </a:stretch>
            </a:blipFill>
          </p:spPr>
          <p:txBody>
            <a:bodyPr wrap="square" lIns="0" tIns="0" rIns="0" bIns="0" rtlCol="0"/>
            <a:lstStyle/>
            <a:p>
              <a:endParaRPr dirty="0"/>
            </a:p>
          </p:txBody>
        </p:sp>
      </p:grpSp>
      <p:sp>
        <p:nvSpPr>
          <p:cNvPr id="2" name="TextBox 1">
            <a:extLst>
              <a:ext uri="{FF2B5EF4-FFF2-40B4-BE49-F238E27FC236}">
                <a16:creationId xmlns:a16="http://schemas.microsoft.com/office/drawing/2014/main" id="{8CB0CE79-544E-3501-C24A-4093460BC46D}"/>
              </a:ext>
            </a:extLst>
          </p:cNvPr>
          <p:cNvSpPr txBox="1"/>
          <p:nvPr/>
        </p:nvSpPr>
        <p:spPr>
          <a:xfrm>
            <a:off x="1209987" y="1107430"/>
            <a:ext cx="6724027" cy="523220"/>
          </a:xfrm>
          <a:prstGeom prst="rect">
            <a:avLst/>
          </a:prstGeom>
          <a:noFill/>
        </p:spPr>
        <p:txBody>
          <a:bodyPr wrap="square">
            <a:spAutoFit/>
          </a:bodyPr>
          <a:lstStyle/>
          <a:p>
            <a:pPr algn="ctr" rtl="1"/>
            <a:r>
              <a:rPr lang="ar-SA" dirty="0"/>
              <a:t>رغم الإمكانيات الهائلة لتقنيات النانو في تطوير المعالجات الدقيقة، إلا أن تطبيقها يواجه عددًا من التحديات التقنية، الاقتصادية، والبيئية.</a:t>
            </a:r>
            <a:endParaRPr lang="en-US" b="1" dirty="0"/>
          </a:p>
        </p:txBody>
      </p:sp>
      <p:sp>
        <p:nvSpPr>
          <p:cNvPr id="3" name="Google Shape;3224;p64">
            <a:extLst>
              <a:ext uri="{FF2B5EF4-FFF2-40B4-BE49-F238E27FC236}">
                <a16:creationId xmlns:a16="http://schemas.microsoft.com/office/drawing/2014/main" id="{D8A1E46F-DF0F-4FBC-5F32-A5068AE9A3A8}"/>
              </a:ext>
            </a:extLst>
          </p:cNvPr>
          <p:cNvSpPr txBox="1">
            <a:spLocks/>
          </p:cNvSpPr>
          <p:nvPr/>
        </p:nvSpPr>
        <p:spPr>
          <a:xfrm>
            <a:off x="3814719" y="2425577"/>
            <a:ext cx="4054419" cy="194279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Low" rtl="1">
              <a:lnSpc>
                <a:spcPct val="150000"/>
              </a:lnSpc>
            </a:pPr>
            <a:endParaRPr lang="en-US" sz="1600" dirty="0"/>
          </a:p>
        </p:txBody>
      </p:sp>
      <p:sp>
        <p:nvSpPr>
          <p:cNvPr id="5" name="Rectangle 2">
            <a:extLst>
              <a:ext uri="{FF2B5EF4-FFF2-40B4-BE49-F238E27FC236}">
                <a16:creationId xmlns:a16="http://schemas.microsoft.com/office/drawing/2014/main" id="{7C952D29-23E6-123A-B67D-EFFB28C988E3}"/>
              </a:ext>
            </a:extLst>
          </p:cNvPr>
          <p:cNvSpPr>
            <a:spLocks noChangeArrowheads="1"/>
          </p:cNvSpPr>
          <p:nvPr/>
        </p:nvSpPr>
        <p:spPr bwMode="auto">
          <a:xfrm>
            <a:off x="7722572" y="258870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Google Shape;3224;p64">
            <a:extLst>
              <a:ext uri="{FF2B5EF4-FFF2-40B4-BE49-F238E27FC236}">
                <a16:creationId xmlns:a16="http://schemas.microsoft.com/office/drawing/2014/main" id="{959F24A3-E4F4-9CAB-FD2B-7F68F45E0CDE}"/>
              </a:ext>
            </a:extLst>
          </p:cNvPr>
          <p:cNvSpPr txBox="1">
            <a:spLocks/>
          </p:cNvSpPr>
          <p:nvPr/>
        </p:nvSpPr>
        <p:spPr>
          <a:xfrm>
            <a:off x="3859443" y="2047666"/>
            <a:ext cx="4102181" cy="137322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Low" rtl="1">
              <a:lnSpc>
                <a:spcPct val="150000"/>
              </a:lnSpc>
              <a:buFont typeface="Wingdings" panose="05000000000000000000" pitchFamily="2" charset="2"/>
              <a:buChar char="q"/>
            </a:pPr>
            <a:r>
              <a:rPr lang="ar-SA" dirty="0"/>
              <a:t>الحاجة إلى تقنيات دقيقة جدًا مثل الطباعة النانوية و</a:t>
            </a:r>
            <a:r>
              <a:rPr lang="en-US" dirty="0"/>
              <a:t>.EUV</a:t>
            </a:r>
          </a:p>
          <a:p>
            <a:pPr marL="285750" indent="-285750" algn="justLow" rtl="1">
              <a:lnSpc>
                <a:spcPct val="150000"/>
              </a:lnSpc>
              <a:buFont typeface="Wingdings" panose="05000000000000000000" pitchFamily="2" charset="2"/>
              <a:buChar char="q"/>
            </a:pPr>
            <a:r>
              <a:rPr lang="ar-SA" dirty="0"/>
              <a:t>الاعتماد على غرف تصنيع فائقة النقاء </a:t>
            </a:r>
            <a:r>
              <a:rPr lang="en-US" dirty="0"/>
              <a:t>.(Clean Rooms) </a:t>
            </a:r>
            <a:endParaRPr lang="en-US" sz="1600" dirty="0"/>
          </a:p>
        </p:txBody>
      </p:sp>
      <p:grpSp>
        <p:nvGrpSpPr>
          <p:cNvPr id="27" name="Group 26">
            <a:extLst>
              <a:ext uri="{FF2B5EF4-FFF2-40B4-BE49-F238E27FC236}">
                <a16:creationId xmlns:a16="http://schemas.microsoft.com/office/drawing/2014/main" id="{0FB41BFB-B748-B1F6-82E5-3E2E089C2155}"/>
              </a:ext>
            </a:extLst>
          </p:cNvPr>
          <p:cNvGrpSpPr/>
          <p:nvPr/>
        </p:nvGrpSpPr>
        <p:grpSpPr>
          <a:xfrm>
            <a:off x="5662386" y="3168169"/>
            <a:ext cx="2250055" cy="510635"/>
            <a:chOff x="5331483" y="2545710"/>
            <a:chExt cx="2250055" cy="510635"/>
          </a:xfrm>
        </p:grpSpPr>
        <p:sp>
          <p:nvSpPr>
            <p:cNvPr id="28" name="Google Shape;3469;p67">
              <a:extLst>
                <a:ext uri="{FF2B5EF4-FFF2-40B4-BE49-F238E27FC236}">
                  <a16:creationId xmlns:a16="http://schemas.microsoft.com/office/drawing/2014/main" id="{23F1BA37-2DDD-DAF0-99F1-2241308AF4C0}"/>
                </a:ext>
              </a:extLst>
            </p:cNvPr>
            <p:cNvSpPr/>
            <p:nvPr/>
          </p:nvSpPr>
          <p:spPr>
            <a:xfrm>
              <a:off x="5331483" y="2545710"/>
              <a:ext cx="2202982" cy="471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dirty="0"/>
            </a:p>
          </p:txBody>
        </p:sp>
        <p:sp>
          <p:nvSpPr>
            <p:cNvPr id="29" name="Google Shape;3470;p67">
              <a:extLst>
                <a:ext uri="{FF2B5EF4-FFF2-40B4-BE49-F238E27FC236}">
                  <a16:creationId xmlns:a16="http://schemas.microsoft.com/office/drawing/2014/main" id="{A73DAD52-0F5B-4079-DE8C-C408A37FDE84}"/>
                </a:ext>
              </a:extLst>
            </p:cNvPr>
            <p:cNvSpPr txBox="1">
              <a:spLocks/>
            </p:cNvSpPr>
            <p:nvPr/>
          </p:nvSpPr>
          <p:spPr>
            <a:xfrm>
              <a:off x="5380666" y="2585045"/>
              <a:ext cx="2200872" cy="471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9pPr>
            </a:lstStyle>
            <a:p>
              <a:pPr lvl="0" algn="r" rtl="1"/>
              <a:r>
                <a:rPr lang="ar-SA" sz="1800" b="1" dirty="0">
                  <a:solidFill>
                    <a:schemeClr val="accent1">
                      <a:lumMod val="75000"/>
                    </a:schemeClr>
                  </a:solidFill>
                  <a:cs typeface="+mj-cs"/>
                </a:rPr>
                <a:t>تكلفة الإنتاج العالية</a:t>
              </a:r>
              <a:endParaRPr lang="en-US" sz="1800" b="1" dirty="0">
                <a:solidFill>
                  <a:schemeClr val="accent1">
                    <a:lumMod val="75000"/>
                  </a:schemeClr>
                </a:solidFill>
                <a:cs typeface="+mj-cs"/>
              </a:endParaRPr>
            </a:p>
          </p:txBody>
        </p:sp>
      </p:grpSp>
      <p:sp>
        <p:nvSpPr>
          <p:cNvPr id="33" name="Rectangle 3">
            <a:extLst>
              <a:ext uri="{FF2B5EF4-FFF2-40B4-BE49-F238E27FC236}">
                <a16:creationId xmlns:a16="http://schemas.microsoft.com/office/drawing/2014/main" id="{8972C73C-46AE-C8C7-58FB-452C5EA42362}"/>
              </a:ext>
            </a:extLst>
          </p:cNvPr>
          <p:cNvSpPr>
            <a:spLocks noChangeArrowheads="1"/>
          </p:cNvSpPr>
          <p:nvPr/>
        </p:nvSpPr>
        <p:spPr bwMode="auto">
          <a:xfrm>
            <a:off x="4958519" y="3732929"/>
            <a:ext cx="2975495" cy="1021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r" defTabSz="914400" rtl="1"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ar-SA"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غلاء المواد النانوية مثل</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CNTs </a:t>
            </a:r>
            <a:r>
              <a:rPr kumimoji="0" lang="ar-SA"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والجرافين</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285750" marR="0" lvl="0" indent="-285750" algn="r" defTabSz="914400" rtl="1"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ar-SA"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الحاجة إلى معدات متقدمة</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285750" marR="0" lvl="0" indent="-285750" algn="r" defTabSz="914400" rtl="1"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ar-SA"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ارتفاع تكلفة البحث والتطوير</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grpSp>
        <p:nvGrpSpPr>
          <p:cNvPr id="49" name="Group 48">
            <a:extLst>
              <a:ext uri="{FF2B5EF4-FFF2-40B4-BE49-F238E27FC236}">
                <a16:creationId xmlns:a16="http://schemas.microsoft.com/office/drawing/2014/main" id="{943F999F-58BF-7EA0-1BAD-0C2627E19736}"/>
              </a:ext>
            </a:extLst>
          </p:cNvPr>
          <p:cNvGrpSpPr/>
          <p:nvPr/>
        </p:nvGrpSpPr>
        <p:grpSpPr>
          <a:xfrm>
            <a:off x="1417096" y="3278470"/>
            <a:ext cx="2245596" cy="1452708"/>
            <a:chOff x="1209987" y="1895531"/>
            <a:chExt cx="2488892" cy="1610100"/>
          </a:xfrm>
        </p:grpSpPr>
        <p:grpSp>
          <p:nvGrpSpPr>
            <p:cNvPr id="50" name="Google Shape;3206;p64">
              <a:extLst>
                <a:ext uri="{FF2B5EF4-FFF2-40B4-BE49-F238E27FC236}">
                  <a16:creationId xmlns:a16="http://schemas.microsoft.com/office/drawing/2014/main" id="{4B81CDDE-C768-6B54-1586-75CCDD6406F7}"/>
                </a:ext>
              </a:extLst>
            </p:cNvPr>
            <p:cNvGrpSpPr/>
            <p:nvPr/>
          </p:nvGrpSpPr>
          <p:grpSpPr>
            <a:xfrm>
              <a:off x="1209987" y="1895531"/>
              <a:ext cx="2488892" cy="1610100"/>
              <a:chOff x="1404213" y="1355597"/>
              <a:chExt cx="2488892" cy="1610100"/>
            </a:xfrm>
          </p:grpSpPr>
          <p:grpSp>
            <p:nvGrpSpPr>
              <p:cNvPr id="52" name="Google Shape;3207;p64">
                <a:extLst>
                  <a:ext uri="{FF2B5EF4-FFF2-40B4-BE49-F238E27FC236}">
                    <a16:creationId xmlns:a16="http://schemas.microsoft.com/office/drawing/2014/main" id="{EF30953F-D2B8-56F6-D63B-D68583849736}"/>
                  </a:ext>
                </a:extLst>
              </p:cNvPr>
              <p:cNvGrpSpPr/>
              <p:nvPr/>
            </p:nvGrpSpPr>
            <p:grpSpPr>
              <a:xfrm>
                <a:off x="1404213" y="1471297"/>
                <a:ext cx="2328270" cy="1494400"/>
                <a:chOff x="1400088" y="1471297"/>
                <a:chExt cx="2328270" cy="1494400"/>
              </a:xfrm>
            </p:grpSpPr>
            <p:sp>
              <p:nvSpPr>
                <p:cNvPr id="59" name="Google Shape;3208;p64">
                  <a:extLst>
                    <a:ext uri="{FF2B5EF4-FFF2-40B4-BE49-F238E27FC236}">
                      <a16:creationId xmlns:a16="http://schemas.microsoft.com/office/drawing/2014/main" id="{124C2B22-59CB-9877-6AB3-746FC37898F7}"/>
                    </a:ext>
                  </a:extLst>
                </p:cNvPr>
                <p:cNvSpPr/>
                <p:nvPr/>
              </p:nvSpPr>
              <p:spPr>
                <a:xfrm>
                  <a:off x="1400088" y="1471297"/>
                  <a:ext cx="2328235" cy="183095"/>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 name="Google Shape;3209;p64">
                  <a:extLst>
                    <a:ext uri="{FF2B5EF4-FFF2-40B4-BE49-F238E27FC236}">
                      <a16:creationId xmlns:a16="http://schemas.microsoft.com/office/drawing/2014/main" id="{325E8FBC-9FD9-5387-5D2A-5FA322326A52}"/>
                    </a:ext>
                  </a:extLst>
                </p:cNvPr>
                <p:cNvGrpSpPr/>
                <p:nvPr/>
              </p:nvGrpSpPr>
              <p:grpSpPr>
                <a:xfrm>
                  <a:off x="3593633" y="1527770"/>
                  <a:ext cx="67419" cy="64703"/>
                  <a:chOff x="4506223" y="3089965"/>
                  <a:chExt cx="71049" cy="68188"/>
                </a:xfrm>
              </p:grpSpPr>
              <p:sp>
                <p:nvSpPr>
                  <p:cNvPr id="62" name="Google Shape;3210;p64">
                    <a:extLst>
                      <a:ext uri="{FF2B5EF4-FFF2-40B4-BE49-F238E27FC236}">
                        <a16:creationId xmlns:a16="http://schemas.microsoft.com/office/drawing/2014/main" id="{6A5A4BCF-71F1-1BF2-149C-8AB956794A55}"/>
                      </a:ext>
                    </a:extLst>
                  </p:cNvPr>
                  <p:cNvSpPr/>
                  <p:nvPr/>
                </p:nvSpPr>
                <p:spPr>
                  <a:xfrm>
                    <a:off x="4506223" y="3089965"/>
                    <a:ext cx="71049" cy="68188"/>
                  </a:xfrm>
                  <a:custGeom>
                    <a:avLst/>
                    <a:gdLst/>
                    <a:ahLst/>
                    <a:cxnLst/>
                    <a:rect l="l" t="t" r="r" b="b"/>
                    <a:pathLst>
                      <a:path w="869" h="834" fill="none" extrusionOk="0">
                        <a:moveTo>
                          <a:pt x="1" y="1"/>
                        </a:moveTo>
                        <a:lnTo>
                          <a:pt x="868" y="833"/>
                        </a:lnTo>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211;p64">
                    <a:extLst>
                      <a:ext uri="{FF2B5EF4-FFF2-40B4-BE49-F238E27FC236}">
                        <a16:creationId xmlns:a16="http://schemas.microsoft.com/office/drawing/2014/main" id="{EEE1EDD8-AA99-7DCE-0716-3B86115302F2}"/>
                      </a:ext>
                    </a:extLst>
                  </p:cNvPr>
                  <p:cNvSpPr/>
                  <p:nvPr/>
                </p:nvSpPr>
                <p:spPr>
                  <a:xfrm>
                    <a:off x="4506223" y="3089965"/>
                    <a:ext cx="71049" cy="68188"/>
                  </a:xfrm>
                  <a:custGeom>
                    <a:avLst/>
                    <a:gdLst/>
                    <a:ahLst/>
                    <a:cxnLst/>
                    <a:rect l="l" t="t" r="r" b="b"/>
                    <a:pathLst>
                      <a:path w="869" h="834" fill="none" extrusionOk="0">
                        <a:moveTo>
                          <a:pt x="868" y="1"/>
                        </a:moveTo>
                        <a:lnTo>
                          <a:pt x="1" y="833"/>
                        </a:lnTo>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3212;p64">
                  <a:extLst>
                    <a:ext uri="{FF2B5EF4-FFF2-40B4-BE49-F238E27FC236}">
                      <a16:creationId xmlns:a16="http://schemas.microsoft.com/office/drawing/2014/main" id="{C0210775-B049-8DF4-258E-EBDD2E3DD8B0}"/>
                    </a:ext>
                  </a:extLst>
                </p:cNvPr>
                <p:cNvSpPr/>
                <p:nvPr/>
              </p:nvSpPr>
              <p:spPr>
                <a:xfrm>
                  <a:off x="1400123" y="1654393"/>
                  <a:ext cx="2328235" cy="1311305"/>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3213;p64">
                <a:extLst>
                  <a:ext uri="{FF2B5EF4-FFF2-40B4-BE49-F238E27FC236}">
                    <a16:creationId xmlns:a16="http://schemas.microsoft.com/office/drawing/2014/main" id="{4701AFD3-F535-2161-D972-21AA9A2021C7}"/>
                  </a:ext>
                </a:extLst>
              </p:cNvPr>
              <p:cNvGrpSpPr/>
              <p:nvPr/>
            </p:nvGrpSpPr>
            <p:grpSpPr>
              <a:xfrm>
                <a:off x="1564813" y="1355597"/>
                <a:ext cx="2328292" cy="1494401"/>
                <a:chOff x="1560688" y="1355597"/>
                <a:chExt cx="2328292" cy="1494401"/>
              </a:xfrm>
            </p:grpSpPr>
            <p:sp>
              <p:nvSpPr>
                <p:cNvPr id="54" name="Google Shape;3214;p64">
                  <a:extLst>
                    <a:ext uri="{FF2B5EF4-FFF2-40B4-BE49-F238E27FC236}">
                      <a16:creationId xmlns:a16="http://schemas.microsoft.com/office/drawing/2014/main" id="{5EC7DB0F-6680-01FD-F942-EC0512561232}"/>
                    </a:ext>
                  </a:extLst>
                </p:cNvPr>
                <p:cNvSpPr/>
                <p:nvPr/>
              </p:nvSpPr>
              <p:spPr>
                <a:xfrm>
                  <a:off x="1560688" y="1355597"/>
                  <a:ext cx="2328256" cy="183094"/>
                </a:xfrm>
                <a:custGeom>
                  <a:avLst/>
                  <a:gdLst/>
                  <a:ahLst/>
                  <a:cxnLst/>
                  <a:rect l="l" t="t" r="r" b="b"/>
                  <a:pathLst>
                    <a:path w="25398" h="2360" extrusionOk="0">
                      <a:moveTo>
                        <a:pt x="1" y="0"/>
                      </a:moveTo>
                      <a:lnTo>
                        <a:pt x="1" y="2359"/>
                      </a:lnTo>
                      <a:lnTo>
                        <a:pt x="25398" y="2359"/>
                      </a:lnTo>
                      <a:lnTo>
                        <a:pt x="25398"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3215;p64">
                  <a:extLst>
                    <a:ext uri="{FF2B5EF4-FFF2-40B4-BE49-F238E27FC236}">
                      <a16:creationId xmlns:a16="http://schemas.microsoft.com/office/drawing/2014/main" id="{29909135-D648-5708-6B1D-0E1573ACFBE8}"/>
                    </a:ext>
                  </a:extLst>
                </p:cNvPr>
                <p:cNvGrpSpPr/>
                <p:nvPr/>
              </p:nvGrpSpPr>
              <p:grpSpPr>
                <a:xfrm>
                  <a:off x="3754233" y="1412070"/>
                  <a:ext cx="67419" cy="64703"/>
                  <a:chOff x="4506223" y="3089965"/>
                  <a:chExt cx="71049" cy="68188"/>
                </a:xfrm>
              </p:grpSpPr>
              <p:sp>
                <p:nvSpPr>
                  <p:cNvPr id="57" name="Google Shape;3216;p64">
                    <a:extLst>
                      <a:ext uri="{FF2B5EF4-FFF2-40B4-BE49-F238E27FC236}">
                        <a16:creationId xmlns:a16="http://schemas.microsoft.com/office/drawing/2014/main" id="{2FF640A8-3D8B-86A2-669C-6D5CC51EC020}"/>
                      </a:ext>
                    </a:extLst>
                  </p:cNvPr>
                  <p:cNvSpPr/>
                  <p:nvPr/>
                </p:nvSpPr>
                <p:spPr>
                  <a:xfrm>
                    <a:off x="4506223" y="3089965"/>
                    <a:ext cx="71049" cy="68188"/>
                  </a:xfrm>
                  <a:custGeom>
                    <a:avLst/>
                    <a:gdLst/>
                    <a:ahLst/>
                    <a:cxnLst/>
                    <a:rect l="l" t="t" r="r" b="b"/>
                    <a:pathLst>
                      <a:path w="869" h="834" fill="none" extrusionOk="0">
                        <a:moveTo>
                          <a:pt x="1" y="1"/>
                        </a:moveTo>
                        <a:lnTo>
                          <a:pt x="868" y="83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217;p64">
                    <a:extLst>
                      <a:ext uri="{FF2B5EF4-FFF2-40B4-BE49-F238E27FC236}">
                        <a16:creationId xmlns:a16="http://schemas.microsoft.com/office/drawing/2014/main" id="{C909385E-C2E1-EB52-1BAF-B676324EA6FB}"/>
                      </a:ext>
                    </a:extLst>
                  </p:cNvPr>
                  <p:cNvSpPr/>
                  <p:nvPr/>
                </p:nvSpPr>
                <p:spPr>
                  <a:xfrm>
                    <a:off x="4506223" y="3089965"/>
                    <a:ext cx="71049" cy="68188"/>
                  </a:xfrm>
                  <a:custGeom>
                    <a:avLst/>
                    <a:gdLst/>
                    <a:ahLst/>
                    <a:cxnLst/>
                    <a:rect l="l" t="t" r="r" b="b"/>
                    <a:pathLst>
                      <a:path w="869" h="834" fill="none" extrusionOk="0">
                        <a:moveTo>
                          <a:pt x="868" y="1"/>
                        </a:moveTo>
                        <a:lnTo>
                          <a:pt x="1" y="83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3218;p64">
                  <a:extLst>
                    <a:ext uri="{FF2B5EF4-FFF2-40B4-BE49-F238E27FC236}">
                      <a16:creationId xmlns:a16="http://schemas.microsoft.com/office/drawing/2014/main" id="{59863454-D54F-7907-8379-9A6D9FDFC9C9}"/>
                    </a:ext>
                  </a:extLst>
                </p:cNvPr>
                <p:cNvSpPr/>
                <p:nvPr/>
              </p:nvSpPr>
              <p:spPr>
                <a:xfrm>
                  <a:off x="1560723" y="1538693"/>
                  <a:ext cx="2328256" cy="1311305"/>
                </a:xfrm>
                <a:custGeom>
                  <a:avLst/>
                  <a:gdLst/>
                  <a:ahLst/>
                  <a:cxnLst/>
                  <a:rect l="l" t="t" r="r" b="b"/>
                  <a:pathLst>
                    <a:path w="25398" h="2360" extrusionOk="0">
                      <a:moveTo>
                        <a:pt x="1" y="0"/>
                      </a:moveTo>
                      <a:lnTo>
                        <a:pt x="1" y="2359"/>
                      </a:lnTo>
                      <a:lnTo>
                        <a:pt x="25398" y="2359"/>
                      </a:lnTo>
                      <a:lnTo>
                        <a:pt x="2539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 name="object 5">
              <a:extLst>
                <a:ext uri="{FF2B5EF4-FFF2-40B4-BE49-F238E27FC236}">
                  <a16:creationId xmlns:a16="http://schemas.microsoft.com/office/drawing/2014/main" id="{A63D2CC8-CB19-3BF1-9E15-0B6E51CD34E8}"/>
                </a:ext>
              </a:extLst>
            </p:cNvPr>
            <p:cNvSpPr/>
            <p:nvPr/>
          </p:nvSpPr>
          <p:spPr>
            <a:xfrm>
              <a:off x="1486463" y="2121710"/>
              <a:ext cx="2132070" cy="1186253"/>
            </a:xfrm>
            <a:prstGeom prst="rect">
              <a:avLst/>
            </a:prstGeom>
            <a:blipFill>
              <a:blip r:embed="rId6"/>
              <a:stretch>
                <a:fillRect/>
              </a:stretch>
            </a:blipFill>
          </p:spPr>
          <p:txBody>
            <a:bodyPr wrap="square" lIns="0" tIns="0" rIns="0" bIns="0" rtlCol="0"/>
            <a:lstStyle/>
            <a:p>
              <a:endParaRPr dirty="0"/>
            </a:p>
          </p:txBody>
        </p:sp>
      </p:grpSp>
      <p:sp>
        <p:nvSpPr>
          <p:cNvPr id="3776" name="Slide Number Placeholder 6">
            <a:extLst>
              <a:ext uri="{FF2B5EF4-FFF2-40B4-BE49-F238E27FC236}">
                <a16:creationId xmlns:a16="http://schemas.microsoft.com/office/drawing/2014/main" id="{8A3B75DD-73E6-C396-8274-406C75E7E382}"/>
              </a:ext>
            </a:extLst>
          </p:cNvPr>
          <p:cNvSpPr txBox="1">
            <a:spLocks/>
          </p:cNvSpPr>
          <p:nvPr/>
        </p:nvSpPr>
        <p:spPr>
          <a:xfrm>
            <a:off x="3316514" y="486666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9F6A3C25-738D-4996-B34E-84AF88928DA9}" type="slidenum">
              <a:rPr lang="en-US" smtClean="0"/>
              <a:pPr algn="ctr"/>
              <a:t>29</a:t>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Cutout/>
                    </a14:imgEffect>
                  </a14:imgLayer>
                </a14:imgProps>
              </a:ext>
            </a:extLst>
          </a:blip>
          <a:tile tx="0" ty="0" sx="100000" sy="100000" flip="none" algn="tl"/>
        </a:blipFill>
        <a:effectLst/>
      </p:bgPr>
    </p:bg>
    <p:spTree>
      <p:nvGrpSpPr>
        <p:cNvPr id="1" name="Shape 1156"/>
        <p:cNvGrpSpPr/>
        <p:nvPr/>
      </p:nvGrpSpPr>
      <p:grpSpPr>
        <a:xfrm>
          <a:off x="0" y="0"/>
          <a:ext cx="0" cy="0"/>
          <a:chOff x="0" y="0"/>
          <a:chExt cx="0" cy="0"/>
        </a:xfrm>
      </p:grpSpPr>
      <p:sp>
        <p:nvSpPr>
          <p:cNvPr id="1196" name="Google Shape;1196;p44"/>
          <p:cNvSpPr/>
          <p:nvPr/>
        </p:nvSpPr>
        <p:spPr>
          <a:xfrm>
            <a:off x="4947104" y="1028306"/>
            <a:ext cx="3427867" cy="11975"/>
          </a:xfrm>
          <a:custGeom>
            <a:avLst/>
            <a:gdLst/>
            <a:ahLst/>
            <a:cxnLst/>
            <a:rect l="l" t="t" r="r" b="b"/>
            <a:pathLst>
              <a:path w="25477" h="89" fill="none" extrusionOk="0">
                <a:moveTo>
                  <a:pt x="25477" y="1"/>
                </a:moveTo>
                <a:lnTo>
                  <a:pt x="0" y="1"/>
                </a:lnTo>
                <a:lnTo>
                  <a:pt x="0" y="89"/>
                </a:lnTo>
                <a:lnTo>
                  <a:pt x="25477" y="89"/>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object 6">
            <a:extLst>
              <a:ext uri="{FF2B5EF4-FFF2-40B4-BE49-F238E27FC236}">
                <a16:creationId xmlns:a16="http://schemas.microsoft.com/office/drawing/2014/main" id="{1A250139-40D3-48F8-7E57-09C5C1FB2DC1}"/>
              </a:ext>
            </a:extLst>
          </p:cNvPr>
          <p:cNvSpPr/>
          <p:nvPr/>
        </p:nvSpPr>
        <p:spPr>
          <a:xfrm>
            <a:off x="570069" y="3075685"/>
            <a:ext cx="2227132" cy="1678801"/>
          </a:xfrm>
          <a:prstGeom prst="rect">
            <a:avLst/>
          </a:prstGeom>
          <a:blipFill>
            <a:blip r:embed="rId5" cstate="print"/>
            <a:stretch>
              <a:fillRect/>
            </a:stretch>
          </a:blipFill>
        </p:spPr>
        <p:txBody>
          <a:bodyPr wrap="square" lIns="0" tIns="0" rIns="0" bIns="0" rtlCol="0"/>
          <a:lstStyle/>
          <a:p>
            <a:endParaRPr/>
          </a:p>
        </p:txBody>
      </p:sp>
      <p:sp>
        <p:nvSpPr>
          <p:cNvPr id="15" name="Google Shape;859;p43">
            <a:extLst>
              <a:ext uri="{FF2B5EF4-FFF2-40B4-BE49-F238E27FC236}">
                <a16:creationId xmlns:a16="http://schemas.microsoft.com/office/drawing/2014/main" id="{01AB19BB-37B5-F5C4-3800-0E7E968BBA08}"/>
              </a:ext>
            </a:extLst>
          </p:cNvPr>
          <p:cNvSpPr txBox="1">
            <a:spLocks noGrp="1"/>
          </p:cNvSpPr>
          <p:nvPr>
            <p:ph type="title"/>
          </p:nvPr>
        </p:nvSpPr>
        <p:spPr>
          <a:xfrm>
            <a:off x="1400100" y="40232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ar-SA" sz="2800" b="1" dirty="0">
                <a:solidFill>
                  <a:schemeClr val="accent1">
                    <a:lumMod val="75000"/>
                  </a:schemeClr>
                </a:solidFill>
                <a:cs typeface="+mj-cs"/>
              </a:rPr>
              <a:t>المقدمة</a:t>
            </a:r>
          </a:p>
        </p:txBody>
      </p:sp>
      <p:grpSp>
        <p:nvGrpSpPr>
          <p:cNvPr id="16" name="Google Shape;1344;p46">
            <a:extLst>
              <a:ext uri="{FF2B5EF4-FFF2-40B4-BE49-F238E27FC236}">
                <a16:creationId xmlns:a16="http://schemas.microsoft.com/office/drawing/2014/main" id="{7368F0A6-F4CB-3D1D-E452-45D9AD486724}"/>
              </a:ext>
            </a:extLst>
          </p:cNvPr>
          <p:cNvGrpSpPr/>
          <p:nvPr/>
        </p:nvGrpSpPr>
        <p:grpSpPr>
          <a:xfrm>
            <a:off x="713511" y="341958"/>
            <a:ext cx="1695065" cy="1396646"/>
            <a:chOff x="712000" y="376825"/>
            <a:chExt cx="1695065" cy="1396646"/>
          </a:xfrm>
        </p:grpSpPr>
        <p:grpSp>
          <p:nvGrpSpPr>
            <p:cNvPr id="17" name="Google Shape;1345;p46">
              <a:extLst>
                <a:ext uri="{FF2B5EF4-FFF2-40B4-BE49-F238E27FC236}">
                  <a16:creationId xmlns:a16="http://schemas.microsoft.com/office/drawing/2014/main" id="{07B817A5-3FE7-3D56-CA76-730192DDCA0E}"/>
                </a:ext>
              </a:extLst>
            </p:cNvPr>
            <p:cNvGrpSpPr/>
            <p:nvPr/>
          </p:nvGrpSpPr>
          <p:grpSpPr>
            <a:xfrm>
              <a:off x="712000" y="376825"/>
              <a:ext cx="1361690" cy="828302"/>
              <a:chOff x="712000" y="376825"/>
              <a:chExt cx="1361690" cy="828302"/>
            </a:xfrm>
          </p:grpSpPr>
          <p:sp>
            <p:nvSpPr>
              <p:cNvPr id="44" name="Google Shape;1346;p46">
                <a:extLst>
                  <a:ext uri="{FF2B5EF4-FFF2-40B4-BE49-F238E27FC236}">
                    <a16:creationId xmlns:a16="http://schemas.microsoft.com/office/drawing/2014/main" id="{BC635B4F-21F0-3B66-BCCB-5F2778D5C4A8}"/>
                  </a:ext>
                </a:extLst>
              </p:cNvPr>
              <p:cNvSpPr/>
              <p:nvPr/>
            </p:nvSpPr>
            <p:spPr>
              <a:xfrm>
                <a:off x="753854" y="414444"/>
                <a:ext cx="1282234" cy="12623"/>
              </a:xfrm>
              <a:custGeom>
                <a:avLst/>
                <a:gdLst/>
                <a:ahLst/>
                <a:cxnLst/>
                <a:rect l="l" t="t" r="r" b="b"/>
                <a:pathLst>
                  <a:path w="27020" h="266" extrusionOk="0">
                    <a:moveTo>
                      <a:pt x="0" y="1"/>
                    </a:moveTo>
                    <a:lnTo>
                      <a:pt x="0" y="265"/>
                    </a:lnTo>
                    <a:lnTo>
                      <a:pt x="27019" y="265"/>
                    </a:lnTo>
                    <a:lnTo>
                      <a:pt x="270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47;p46">
                <a:extLst>
                  <a:ext uri="{FF2B5EF4-FFF2-40B4-BE49-F238E27FC236}">
                    <a16:creationId xmlns:a16="http://schemas.microsoft.com/office/drawing/2014/main" id="{0968C51F-133B-D0E3-FD56-E1610ADF828A}"/>
                  </a:ext>
                </a:extLst>
              </p:cNvPr>
              <p:cNvSpPr/>
              <p:nvPr/>
            </p:nvSpPr>
            <p:spPr>
              <a:xfrm>
                <a:off x="753854" y="414444"/>
                <a:ext cx="1282234" cy="12623"/>
              </a:xfrm>
              <a:custGeom>
                <a:avLst/>
                <a:gdLst/>
                <a:ahLst/>
                <a:cxnLst/>
                <a:rect l="l" t="t" r="r" b="b"/>
                <a:pathLst>
                  <a:path w="27020" h="266" fill="none" extrusionOk="0">
                    <a:moveTo>
                      <a:pt x="27019" y="1"/>
                    </a:moveTo>
                    <a:lnTo>
                      <a:pt x="0" y="1"/>
                    </a:lnTo>
                    <a:lnTo>
                      <a:pt x="0" y="265"/>
                    </a:lnTo>
                    <a:lnTo>
                      <a:pt x="27019" y="265"/>
                    </a:lnTo>
                    <a:lnTo>
                      <a:pt x="2701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48;p46">
                <a:extLst>
                  <a:ext uri="{FF2B5EF4-FFF2-40B4-BE49-F238E27FC236}">
                    <a16:creationId xmlns:a16="http://schemas.microsoft.com/office/drawing/2014/main" id="{F34B36AA-9C1B-9E06-B685-ADFF813297FB}"/>
                  </a:ext>
                </a:extLst>
              </p:cNvPr>
              <p:cNvSpPr/>
              <p:nvPr/>
            </p:nvSpPr>
            <p:spPr>
              <a:xfrm>
                <a:off x="753850" y="414449"/>
                <a:ext cx="12576" cy="745589"/>
              </a:xfrm>
              <a:custGeom>
                <a:avLst/>
                <a:gdLst/>
                <a:ahLst/>
                <a:cxnLst/>
                <a:rect l="l" t="t" r="r" b="b"/>
                <a:pathLst>
                  <a:path w="265" h="26491" extrusionOk="0">
                    <a:moveTo>
                      <a:pt x="0" y="1"/>
                    </a:moveTo>
                    <a:lnTo>
                      <a:pt x="0" y="4849"/>
                    </a:lnTo>
                    <a:lnTo>
                      <a:pt x="264" y="4849"/>
                    </a:lnTo>
                    <a:lnTo>
                      <a:pt x="264" y="1"/>
                    </a:lnTo>
                    <a:close/>
                    <a:moveTo>
                      <a:pt x="0" y="5114"/>
                    </a:moveTo>
                    <a:lnTo>
                      <a:pt x="0" y="10227"/>
                    </a:lnTo>
                    <a:lnTo>
                      <a:pt x="264" y="10227"/>
                    </a:lnTo>
                    <a:lnTo>
                      <a:pt x="264" y="5114"/>
                    </a:lnTo>
                    <a:close/>
                    <a:moveTo>
                      <a:pt x="0" y="10491"/>
                    </a:moveTo>
                    <a:lnTo>
                      <a:pt x="0" y="15604"/>
                    </a:lnTo>
                    <a:lnTo>
                      <a:pt x="264" y="15604"/>
                    </a:lnTo>
                    <a:lnTo>
                      <a:pt x="264" y="10491"/>
                    </a:lnTo>
                    <a:close/>
                    <a:moveTo>
                      <a:pt x="0" y="15868"/>
                    </a:moveTo>
                    <a:lnTo>
                      <a:pt x="0" y="20981"/>
                    </a:lnTo>
                    <a:lnTo>
                      <a:pt x="264" y="20981"/>
                    </a:lnTo>
                    <a:lnTo>
                      <a:pt x="264" y="15868"/>
                    </a:lnTo>
                    <a:close/>
                    <a:moveTo>
                      <a:pt x="0" y="21246"/>
                    </a:moveTo>
                    <a:lnTo>
                      <a:pt x="0" y="26491"/>
                    </a:lnTo>
                    <a:lnTo>
                      <a:pt x="44" y="26491"/>
                    </a:lnTo>
                    <a:lnTo>
                      <a:pt x="44" y="26226"/>
                    </a:lnTo>
                    <a:lnTo>
                      <a:pt x="264" y="26226"/>
                    </a:lnTo>
                    <a:lnTo>
                      <a:pt x="264" y="212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49;p46">
                <a:extLst>
                  <a:ext uri="{FF2B5EF4-FFF2-40B4-BE49-F238E27FC236}">
                    <a16:creationId xmlns:a16="http://schemas.microsoft.com/office/drawing/2014/main" id="{CB8D0085-3482-5581-9326-97662BD40378}"/>
                  </a:ext>
                </a:extLst>
              </p:cNvPr>
              <p:cNvSpPr/>
              <p:nvPr/>
            </p:nvSpPr>
            <p:spPr>
              <a:xfrm>
                <a:off x="1009009" y="414449"/>
                <a:ext cx="12576" cy="745568"/>
              </a:xfrm>
              <a:custGeom>
                <a:avLst/>
                <a:gdLst/>
                <a:ahLst/>
                <a:cxnLst/>
                <a:rect l="l" t="t" r="r" b="b"/>
                <a:pathLst>
                  <a:path w="265" h="26227" extrusionOk="0">
                    <a:moveTo>
                      <a:pt x="0" y="1"/>
                    </a:moveTo>
                    <a:lnTo>
                      <a:pt x="0" y="4849"/>
                    </a:lnTo>
                    <a:lnTo>
                      <a:pt x="265" y="4849"/>
                    </a:lnTo>
                    <a:lnTo>
                      <a:pt x="265" y="1"/>
                    </a:lnTo>
                    <a:close/>
                    <a:moveTo>
                      <a:pt x="0" y="5114"/>
                    </a:moveTo>
                    <a:lnTo>
                      <a:pt x="0" y="10227"/>
                    </a:lnTo>
                    <a:lnTo>
                      <a:pt x="265" y="10227"/>
                    </a:lnTo>
                    <a:lnTo>
                      <a:pt x="265" y="5114"/>
                    </a:lnTo>
                    <a:close/>
                    <a:moveTo>
                      <a:pt x="0" y="10491"/>
                    </a:moveTo>
                    <a:lnTo>
                      <a:pt x="0" y="15604"/>
                    </a:lnTo>
                    <a:lnTo>
                      <a:pt x="265" y="15604"/>
                    </a:lnTo>
                    <a:lnTo>
                      <a:pt x="265" y="10491"/>
                    </a:lnTo>
                    <a:close/>
                    <a:moveTo>
                      <a:pt x="0" y="15868"/>
                    </a:moveTo>
                    <a:lnTo>
                      <a:pt x="0" y="20981"/>
                    </a:lnTo>
                    <a:lnTo>
                      <a:pt x="265" y="20981"/>
                    </a:lnTo>
                    <a:lnTo>
                      <a:pt x="265" y="15868"/>
                    </a:lnTo>
                    <a:close/>
                    <a:moveTo>
                      <a:pt x="0" y="21246"/>
                    </a:moveTo>
                    <a:lnTo>
                      <a:pt x="0" y="26226"/>
                    </a:lnTo>
                    <a:lnTo>
                      <a:pt x="265" y="26226"/>
                    </a:lnTo>
                    <a:lnTo>
                      <a:pt x="265" y="212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50;p46">
                <a:extLst>
                  <a:ext uri="{FF2B5EF4-FFF2-40B4-BE49-F238E27FC236}">
                    <a16:creationId xmlns:a16="http://schemas.microsoft.com/office/drawing/2014/main" id="{028B1399-C5FB-6E19-CA9A-0E7B6EF90A10}"/>
                  </a:ext>
                </a:extLst>
              </p:cNvPr>
              <p:cNvSpPr/>
              <p:nvPr/>
            </p:nvSpPr>
            <p:spPr>
              <a:xfrm>
                <a:off x="1009014" y="912238"/>
                <a:ext cx="12576" cy="242685"/>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51;p46">
                <a:extLst>
                  <a:ext uri="{FF2B5EF4-FFF2-40B4-BE49-F238E27FC236}">
                    <a16:creationId xmlns:a16="http://schemas.microsoft.com/office/drawing/2014/main" id="{ECF6D3B7-BD26-CF8B-FF9E-EBB145D3C4DE}"/>
                  </a:ext>
                </a:extLst>
              </p:cNvPr>
              <p:cNvSpPr/>
              <p:nvPr/>
            </p:nvSpPr>
            <p:spPr>
              <a:xfrm>
                <a:off x="1009014" y="657078"/>
                <a:ext cx="12576" cy="242685"/>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52;p46">
                <a:extLst>
                  <a:ext uri="{FF2B5EF4-FFF2-40B4-BE49-F238E27FC236}">
                    <a16:creationId xmlns:a16="http://schemas.microsoft.com/office/drawing/2014/main" id="{A0E1E411-AD58-BD69-4A40-A266696B06E1}"/>
                  </a:ext>
                </a:extLst>
              </p:cNvPr>
              <p:cNvSpPr/>
              <p:nvPr/>
            </p:nvSpPr>
            <p:spPr>
              <a:xfrm>
                <a:off x="1009014" y="414447"/>
                <a:ext cx="12576" cy="230157"/>
              </a:xfrm>
              <a:custGeom>
                <a:avLst/>
                <a:gdLst/>
                <a:ahLst/>
                <a:cxnLst/>
                <a:rect l="l" t="t" r="r" b="b"/>
                <a:pathLst>
                  <a:path w="265" h="4850" fill="none" extrusionOk="0">
                    <a:moveTo>
                      <a:pt x="265" y="1"/>
                    </a:moveTo>
                    <a:lnTo>
                      <a:pt x="0" y="1"/>
                    </a:lnTo>
                    <a:lnTo>
                      <a:pt x="0" y="4849"/>
                    </a:lnTo>
                    <a:lnTo>
                      <a:pt x="265" y="484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53;p46">
                <a:extLst>
                  <a:ext uri="{FF2B5EF4-FFF2-40B4-BE49-F238E27FC236}">
                    <a16:creationId xmlns:a16="http://schemas.microsoft.com/office/drawing/2014/main" id="{F601DF8E-A9E6-0506-D417-0BB09DDCCD0A}"/>
                  </a:ext>
                </a:extLst>
              </p:cNvPr>
              <p:cNvSpPr/>
              <p:nvPr/>
            </p:nvSpPr>
            <p:spPr>
              <a:xfrm>
                <a:off x="1264167" y="414449"/>
                <a:ext cx="12623" cy="745568"/>
              </a:xfrm>
              <a:custGeom>
                <a:avLst/>
                <a:gdLst/>
                <a:ahLst/>
                <a:cxnLst/>
                <a:rect l="l" t="t" r="r" b="b"/>
                <a:pathLst>
                  <a:path w="266" h="26227" extrusionOk="0">
                    <a:moveTo>
                      <a:pt x="1" y="1"/>
                    </a:moveTo>
                    <a:lnTo>
                      <a:pt x="1" y="4849"/>
                    </a:lnTo>
                    <a:lnTo>
                      <a:pt x="265" y="4849"/>
                    </a:lnTo>
                    <a:lnTo>
                      <a:pt x="265" y="1"/>
                    </a:lnTo>
                    <a:close/>
                    <a:moveTo>
                      <a:pt x="1" y="5114"/>
                    </a:moveTo>
                    <a:lnTo>
                      <a:pt x="1" y="10227"/>
                    </a:lnTo>
                    <a:lnTo>
                      <a:pt x="265" y="10227"/>
                    </a:lnTo>
                    <a:lnTo>
                      <a:pt x="265" y="5114"/>
                    </a:lnTo>
                    <a:close/>
                    <a:moveTo>
                      <a:pt x="1" y="10491"/>
                    </a:moveTo>
                    <a:lnTo>
                      <a:pt x="1" y="15604"/>
                    </a:lnTo>
                    <a:lnTo>
                      <a:pt x="265" y="15604"/>
                    </a:lnTo>
                    <a:lnTo>
                      <a:pt x="265" y="10491"/>
                    </a:lnTo>
                    <a:close/>
                    <a:moveTo>
                      <a:pt x="1" y="15868"/>
                    </a:moveTo>
                    <a:lnTo>
                      <a:pt x="1" y="20981"/>
                    </a:lnTo>
                    <a:lnTo>
                      <a:pt x="265" y="20981"/>
                    </a:lnTo>
                    <a:lnTo>
                      <a:pt x="265" y="15868"/>
                    </a:lnTo>
                    <a:close/>
                    <a:moveTo>
                      <a:pt x="1" y="21246"/>
                    </a:moveTo>
                    <a:lnTo>
                      <a:pt x="1" y="26226"/>
                    </a:lnTo>
                    <a:lnTo>
                      <a:pt x="265" y="26226"/>
                    </a:lnTo>
                    <a:lnTo>
                      <a:pt x="265" y="212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54;p46">
                <a:extLst>
                  <a:ext uri="{FF2B5EF4-FFF2-40B4-BE49-F238E27FC236}">
                    <a16:creationId xmlns:a16="http://schemas.microsoft.com/office/drawing/2014/main" id="{D055C2A0-60EF-9E6C-4814-9EDE88B59547}"/>
                  </a:ext>
                </a:extLst>
              </p:cNvPr>
              <p:cNvSpPr/>
              <p:nvPr/>
            </p:nvSpPr>
            <p:spPr>
              <a:xfrm>
                <a:off x="1264173" y="912238"/>
                <a:ext cx="12623" cy="242685"/>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55;p46">
                <a:extLst>
                  <a:ext uri="{FF2B5EF4-FFF2-40B4-BE49-F238E27FC236}">
                    <a16:creationId xmlns:a16="http://schemas.microsoft.com/office/drawing/2014/main" id="{5F51F0EE-5EA4-0D94-BBB6-479AA6AF9127}"/>
                  </a:ext>
                </a:extLst>
              </p:cNvPr>
              <p:cNvSpPr/>
              <p:nvPr/>
            </p:nvSpPr>
            <p:spPr>
              <a:xfrm>
                <a:off x="1264173" y="657078"/>
                <a:ext cx="12623" cy="242685"/>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56;p46">
                <a:extLst>
                  <a:ext uri="{FF2B5EF4-FFF2-40B4-BE49-F238E27FC236}">
                    <a16:creationId xmlns:a16="http://schemas.microsoft.com/office/drawing/2014/main" id="{FA9F09AA-F56A-9C13-751A-013ECBCD9805}"/>
                  </a:ext>
                </a:extLst>
              </p:cNvPr>
              <p:cNvSpPr/>
              <p:nvPr/>
            </p:nvSpPr>
            <p:spPr>
              <a:xfrm>
                <a:off x="1264173" y="414447"/>
                <a:ext cx="12623" cy="230157"/>
              </a:xfrm>
              <a:custGeom>
                <a:avLst/>
                <a:gdLst/>
                <a:ahLst/>
                <a:cxnLst/>
                <a:rect l="l" t="t" r="r" b="b"/>
                <a:pathLst>
                  <a:path w="266" h="4850" fill="none" extrusionOk="0">
                    <a:moveTo>
                      <a:pt x="265" y="1"/>
                    </a:moveTo>
                    <a:lnTo>
                      <a:pt x="1" y="1"/>
                    </a:lnTo>
                    <a:lnTo>
                      <a:pt x="1" y="4849"/>
                    </a:lnTo>
                    <a:lnTo>
                      <a:pt x="265" y="484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57;p46">
                <a:extLst>
                  <a:ext uri="{FF2B5EF4-FFF2-40B4-BE49-F238E27FC236}">
                    <a16:creationId xmlns:a16="http://schemas.microsoft.com/office/drawing/2014/main" id="{1FD9C6CD-DDDE-0BCA-55EF-F1C37061EF73}"/>
                  </a:ext>
                </a:extLst>
              </p:cNvPr>
              <p:cNvSpPr/>
              <p:nvPr/>
            </p:nvSpPr>
            <p:spPr>
              <a:xfrm>
                <a:off x="1519373" y="414449"/>
                <a:ext cx="12576" cy="745568"/>
              </a:xfrm>
              <a:custGeom>
                <a:avLst/>
                <a:gdLst/>
                <a:ahLst/>
                <a:cxnLst/>
                <a:rect l="l" t="t" r="r" b="b"/>
                <a:pathLst>
                  <a:path w="265" h="26227" extrusionOk="0">
                    <a:moveTo>
                      <a:pt x="0" y="1"/>
                    </a:moveTo>
                    <a:lnTo>
                      <a:pt x="0" y="4849"/>
                    </a:lnTo>
                    <a:lnTo>
                      <a:pt x="265" y="4849"/>
                    </a:lnTo>
                    <a:lnTo>
                      <a:pt x="265" y="1"/>
                    </a:lnTo>
                    <a:close/>
                    <a:moveTo>
                      <a:pt x="0" y="5114"/>
                    </a:moveTo>
                    <a:lnTo>
                      <a:pt x="0" y="10227"/>
                    </a:lnTo>
                    <a:lnTo>
                      <a:pt x="265" y="10227"/>
                    </a:lnTo>
                    <a:lnTo>
                      <a:pt x="265" y="5114"/>
                    </a:lnTo>
                    <a:close/>
                    <a:moveTo>
                      <a:pt x="0" y="10491"/>
                    </a:moveTo>
                    <a:lnTo>
                      <a:pt x="0" y="15604"/>
                    </a:lnTo>
                    <a:lnTo>
                      <a:pt x="265" y="15604"/>
                    </a:lnTo>
                    <a:lnTo>
                      <a:pt x="265" y="10491"/>
                    </a:lnTo>
                    <a:close/>
                    <a:moveTo>
                      <a:pt x="0" y="15868"/>
                    </a:moveTo>
                    <a:lnTo>
                      <a:pt x="0" y="20981"/>
                    </a:lnTo>
                    <a:lnTo>
                      <a:pt x="265" y="20981"/>
                    </a:lnTo>
                    <a:lnTo>
                      <a:pt x="265" y="15868"/>
                    </a:lnTo>
                    <a:close/>
                    <a:moveTo>
                      <a:pt x="0" y="21246"/>
                    </a:moveTo>
                    <a:lnTo>
                      <a:pt x="0" y="26226"/>
                    </a:lnTo>
                    <a:lnTo>
                      <a:pt x="265" y="26226"/>
                    </a:lnTo>
                    <a:lnTo>
                      <a:pt x="265" y="212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58;p46">
                <a:extLst>
                  <a:ext uri="{FF2B5EF4-FFF2-40B4-BE49-F238E27FC236}">
                    <a16:creationId xmlns:a16="http://schemas.microsoft.com/office/drawing/2014/main" id="{3D41A537-7B21-29AE-F720-D375DA878D3A}"/>
                  </a:ext>
                </a:extLst>
              </p:cNvPr>
              <p:cNvSpPr/>
              <p:nvPr/>
            </p:nvSpPr>
            <p:spPr>
              <a:xfrm>
                <a:off x="1519380" y="912238"/>
                <a:ext cx="12576" cy="242685"/>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59;p46">
                <a:extLst>
                  <a:ext uri="{FF2B5EF4-FFF2-40B4-BE49-F238E27FC236}">
                    <a16:creationId xmlns:a16="http://schemas.microsoft.com/office/drawing/2014/main" id="{C70C36C9-E88A-FEC3-C357-123FEED5FAAE}"/>
                  </a:ext>
                </a:extLst>
              </p:cNvPr>
              <p:cNvSpPr/>
              <p:nvPr/>
            </p:nvSpPr>
            <p:spPr>
              <a:xfrm>
                <a:off x="1519380" y="657078"/>
                <a:ext cx="12576" cy="242685"/>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60;p46">
                <a:extLst>
                  <a:ext uri="{FF2B5EF4-FFF2-40B4-BE49-F238E27FC236}">
                    <a16:creationId xmlns:a16="http://schemas.microsoft.com/office/drawing/2014/main" id="{DDA130F0-0EF8-9B43-E799-FAE5F1A3934A}"/>
                  </a:ext>
                </a:extLst>
              </p:cNvPr>
              <p:cNvSpPr/>
              <p:nvPr/>
            </p:nvSpPr>
            <p:spPr>
              <a:xfrm>
                <a:off x="1519380" y="414447"/>
                <a:ext cx="12576" cy="230157"/>
              </a:xfrm>
              <a:custGeom>
                <a:avLst/>
                <a:gdLst/>
                <a:ahLst/>
                <a:cxnLst/>
                <a:rect l="l" t="t" r="r" b="b"/>
                <a:pathLst>
                  <a:path w="265" h="4850" fill="none" extrusionOk="0">
                    <a:moveTo>
                      <a:pt x="265" y="1"/>
                    </a:moveTo>
                    <a:lnTo>
                      <a:pt x="0" y="1"/>
                    </a:lnTo>
                    <a:lnTo>
                      <a:pt x="0" y="4849"/>
                    </a:lnTo>
                    <a:lnTo>
                      <a:pt x="265" y="484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61;p46">
                <a:extLst>
                  <a:ext uri="{FF2B5EF4-FFF2-40B4-BE49-F238E27FC236}">
                    <a16:creationId xmlns:a16="http://schemas.microsoft.com/office/drawing/2014/main" id="{89937B88-393D-95FD-25C0-AD6CC52F5936}"/>
                  </a:ext>
                </a:extLst>
              </p:cNvPr>
              <p:cNvSpPr/>
              <p:nvPr/>
            </p:nvSpPr>
            <p:spPr>
              <a:xfrm>
                <a:off x="1774532" y="414449"/>
                <a:ext cx="12576" cy="745568"/>
              </a:xfrm>
              <a:custGeom>
                <a:avLst/>
                <a:gdLst/>
                <a:ahLst/>
                <a:cxnLst/>
                <a:rect l="l" t="t" r="r" b="b"/>
                <a:pathLst>
                  <a:path w="265" h="26227" extrusionOk="0">
                    <a:moveTo>
                      <a:pt x="1" y="1"/>
                    </a:moveTo>
                    <a:lnTo>
                      <a:pt x="1" y="4849"/>
                    </a:lnTo>
                    <a:lnTo>
                      <a:pt x="265" y="4849"/>
                    </a:lnTo>
                    <a:lnTo>
                      <a:pt x="265" y="1"/>
                    </a:lnTo>
                    <a:close/>
                    <a:moveTo>
                      <a:pt x="1" y="5114"/>
                    </a:moveTo>
                    <a:lnTo>
                      <a:pt x="1" y="10227"/>
                    </a:lnTo>
                    <a:lnTo>
                      <a:pt x="265" y="10227"/>
                    </a:lnTo>
                    <a:lnTo>
                      <a:pt x="265" y="5114"/>
                    </a:lnTo>
                    <a:close/>
                    <a:moveTo>
                      <a:pt x="1" y="10491"/>
                    </a:moveTo>
                    <a:lnTo>
                      <a:pt x="1" y="15604"/>
                    </a:lnTo>
                    <a:lnTo>
                      <a:pt x="265" y="15604"/>
                    </a:lnTo>
                    <a:lnTo>
                      <a:pt x="265" y="10491"/>
                    </a:lnTo>
                    <a:close/>
                    <a:moveTo>
                      <a:pt x="1" y="15868"/>
                    </a:moveTo>
                    <a:lnTo>
                      <a:pt x="1" y="20981"/>
                    </a:lnTo>
                    <a:lnTo>
                      <a:pt x="265" y="20981"/>
                    </a:lnTo>
                    <a:lnTo>
                      <a:pt x="265" y="15868"/>
                    </a:lnTo>
                    <a:close/>
                    <a:moveTo>
                      <a:pt x="1" y="21246"/>
                    </a:moveTo>
                    <a:lnTo>
                      <a:pt x="1" y="26226"/>
                    </a:lnTo>
                    <a:lnTo>
                      <a:pt x="265" y="26226"/>
                    </a:lnTo>
                    <a:lnTo>
                      <a:pt x="265" y="212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62;p46">
                <a:extLst>
                  <a:ext uri="{FF2B5EF4-FFF2-40B4-BE49-F238E27FC236}">
                    <a16:creationId xmlns:a16="http://schemas.microsoft.com/office/drawing/2014/main" id="{B0EFA31C-4429-64DA-F303-81324DFDC240}"/>
                  </a:ext>
                </a:extLst>
              </p:cNvPr>
              <p:cNvSpPr/>
              <p:nvPr/>
            </p:nvSpPr>
            <p:spPr>
              <a:xfrm>
                <a:off x="1774539" y="912238"/>
                <a:ext cx="12576" cy="242685"/>
              </a:xfrm>
              <a:custGeom>
                <a:avLst/>
                <a:gdLst/>
                <a:ahLst/>
                <a:cxnLst/>
                <a:rect l="l" t="t" r="r" b="b"/>
                <a:pathLst>
                  <a:path w="265"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63;p46">
                <a:extLst>
                  <a:ext uri="{FF2B5EF4-FFF2-40B4-BE49-F238E27FC236}">
                    <a16:creationId xmlns:a16="http://schemas.microsoft.com/office/drawing/2014/main" id="{0C680911-ECF6-D33D-C648-A03BCB536BEF}"/>
                  </a:ext>
                </a:extLst>
              </p:cNvPr>
              <p:cNvSpPr/>
              <p:nvPr/>
            </p:nvSpPr>
            <p:spPr>
              <a:xfrm>
                <a:off x="1774539" y="657078"/>
                <a:ext cx="12576" cy="242685"/>
              </a:xfrm>
              <a:custGeom>
                <a:avLst/>
                <a:gdLst/>
                <a:ahLst/>
                <a:cxnLst/>
                <a:rect l="l" t="t" r="r" b="b"/>
                <a:pathLst>
                  <a:path w="265"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64;p46">
                <a:extLst>
                  <a:ext uri="{FF2B5EF4-FFF2-40B4-BE49-F238E27FC236}">
                    <a16:creationId xmlns:a16="http://schemas.microsoft.com/office/drawing/2014/main" id="{3B7B308B-1A49-2E02-F355-34E98D18D27E}"/>
                  </a:ext>
                </a:extLst>
              </p:cNvPr>
              <p:cNvSpPr/>
              <p:nvPr/>
            </p:nvSpPr>
            <p:spPr>
              <a:xfrm>
                <a:off x="1774539" y="414447"/>
                <a:ext cx="12576" cy="230157"/>
              </a:xfrm>
              <a:custGeom>
                <a:avLst/>
                <a:gdLst/>
                <a:ahLst/>
                <a:cxnLst/>
                <a:rect l="l" t="t" r="r" b="b"/>
                <a:pathLst>
                  <a:path w="265" h="4850" fill="none" extrusionOk="0">
                    <a:moveTo>
                      <a:pt x="265" y="1"/>
                    </a:moveTo>
                    <a:lnTo>
                      <a:pt x="1" y="1"/>
                    </a:lnTo>
                    <a:lnTo>
                      <a:pt x="1" y="4849"/>
                    </a:lnTo>
                    <a:lnTo>
                      <a:pt x="265" y="484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65;p46">
                <a:extLst>
                  <a:ext uri="{FF2B5EF4-FFF2-40B4-BE49-F238E27FC236}">
                    <a16:creationId xmlns:a16="http://schemas.microsoft.com/office/drawing/2014/main" id="{218D4AF4-166D-79D8-1982-F6030F2C358C}"/>
                  </a:ext>
                </a:extLst>
              </p:cNvPr>
              <p:cNvSpPr/>
              <p:nvPr/>
            </p:nvSpPr>
            <p:spPr>
              <a:xfrm>
                <a:off x="2021339" y="415687"/>
                <a:ext cx="14711" cy="743112"/>
              </a:xfrm>
              <a:custGeom>
                <a:avLst/>
                <a:gdLst/>
                <a:ahLst/>
                <a:cxnLst/>
                <a:rect l="l" t="t" r="r" b="b"/>
                <a:pathLst>
                  <a:path w="310" h="26403" extrusionOk="0">
                    <a:moveTo>
                      <a:pt x="1" y="1"/>
                    </a:moveTo>
                    <a:lnTo>
                      <a:pt x="1" y="4805"/>
                    </a:lnTo>
                    <a:lnTo>
                      <a:pt x="309" y="4805"/>
                    </a:lnTo>
                    <a:lnTo>
                      <a:pt x="309" y="1"/>
                    </a:lnTo>
                    <a:close/>
                    <a:moveTo>
                      <a:pt x="1" y="5070"/>
                    </a:moveTo>
                    <a:lnTo>
                      <a:pt x="1" y="10183"/>
                    </a:lnTo>
                    <a:lnTo>
                      <a:pt x="309" y="10183"/>
                    </a:lnTo>
                    <a:lnTo>
                      <a:pt x="309" y="5070"/>
                    </a:lnTo>
                    <a:close/>
                    <a:moveTo>
                      <a:pt x="1" y="10447"/>
                    </a:moveTo>
                    <a:lnTo>
                      <a:pt x="1" y="15560"/>
                    </a:lnTo>
                    <a:lnTo>
                      <a:pt x="309" y="15560"/>
                    </a:lnTo>
                    <a:lnTo>
                      <a:pt x="309" y="10447"/>
                    </a:lnTo>
                    <a:close/>
                    <a:moveTo>
                      <a:pt x="1" y="15824"/>
                    </a:moveTo>
                    <a:lnTo>
                      <a:pt x="1" y="20937"/>
                    </a:lnTo>
                    <a:lnTo>
                      <a:pt x="309" y="20937"/>
                    </a:lnTo>
                    <a:lnTo>
                      <a:pt x="309" y="15824"/>
                    </a:lnTo>
                    <a:close/>
                    <a:moveTo>
                      <a:pt x="1" y="21202"/>
                    </a:moveTo>
                    <a:lnTo>
                      <a:pt x="1" y="26182"/>
                    </a:lnTo>
                    <a:lnTo>
                      <a:pt x="265" y="26182"/>
                    </a:lnTo>
                    <a:lnTo>
                      <a:pt x="265" y="26403"/>
                    </a:lnTo>
                    <a:lnTo>
                      <a:pt x="309" y="26403"/>
                    </a:lnTo>
                    <a:lnTo>
                      <a:pt x="309" y="2120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366;p46">
                <a:extLst>
                  <a:ext uri="{FF2B5EF4-FFF2-40B4-BE49-F238E27FC236}">
                    <a16:creationId xmlns:a16="http://schemas.microsoft.com/office/drawing/2014/main" id="{F57C6EF2-A7ED-705B-AEA8-DEDDECB3EC39}"/>
                  </a:ext>
                </a:extLst>
              </p:cNvPr>
              <p:cNvSpPr/>
              <p:nvPr/>
            </p:nvSpPr>
            <p:spPr>
              <a:xfrm>
                <a:off x="2021339" y="1018358"/>
                <a:ext cx="14711" cy="147880"/>
              </a:xfrm>
              <a:custGeom>
                <a:avLst/>
                <a:gdLst/>
                <a:ahLst/>
                <a:cxnLst/>
                <a:rect l="l" t="t" r="r" b="b"/>
                <a:pathLst>
                  <a:path w="310" h="5202" fill="none" extrusionOk="0">
                    <a:moveTo>
                      <a:pt x="309" y="1"/>
                    </a:moveTo>
                    <a:lnTo>
                      <a:pt x="1" y="1"/>
                    </a:lnTo>
                    <a:lnTo>
                      <a:pt x="1" y="4981"/>
                    </a:lnTo>
                    <a:lnTo>
                      <a:pt x="265" y="4981"/>
                    </a:lnTo>
                    <a:lnTo>
                      <a:pt x="265" y="5202"/>
                    </a:lnTo>
                    <a:lnTo>
                      <a:pt x="309" y="5202"/>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367;p46">
                <a:extLst>
                  <a:ext uri="{FF2B5EF4-FFF2-40B4-BE49-F238E27FC236}">
                    <a16:creationId xmlns:a16="http://schemas.microsoft.com/office/drawing/2014/main" id="{6BEF8F0C-CEA5-3662-33BB-1B1D15E9DAF9}"/>
                  </a:ext>
                </a:extLst>
              </p:cNvPr>
              <p:cNvSpPr/>
              <p:nvPr/>
            </p:nvSpPr>
            <p:spPr>
              <a:xfrm>
                <a:off x="766382" y="644551"/>
                <a:ext cx="1255042" cy="12576"/>
              </a:xfrm>
              <a:custGeom>
                <a:avLst/>
                <a:gdLst/>
                <a:ahLst/>
                <a:cxnLst/>
                <a:rect l="l" t="t" r="r" b="b"/>
                <a:pathLst>
                  <a:path w="26447" h="265" extrusionOk="0">
                    <a:moveTo>
                      <a:pt x="0" y="0"/>
                    </a:moveTo>
                    <a:lnTo>
                      <a:pt x="0" y="265"/>
                    </a:lnTo>
                    <a:lnTo>
                      <a:pt x="5113" y="265"/>
                    </a:lnTo>
                    <a:lnTo>
                      <a:pt x="5113" y="0"/>
                    </a:lnTo>
                    <a:close/>
                    <a:moveTo>
                      <a:pt x="5378" y="0"/>
                    </a:moveTo>
                    <a:lnTo>
                      <a:pt x="5378" y="265"/>
                    </a:lnTo>
                    <a:lnTo>
                      <a:pt x="10491" y="265"/>
                    </a:lnTo>
                    <a:lnTo>
                      <a:pt x="10491" y="0"/>
                    </a:lnTo>
                    <a:close/>
                    <a:moveTo>
                      <a:pt x="10755" y="0"/>
                    </a:moveTo>
                    <a:lnTo>
                      <a:pt x="10755"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368;p46">
                <a:extLst>
                  <a:ext uri="{FF2B5EF4-FFF2-40B4-BE49-F238E27FC236}">
                    <a16:creationId xmlns:a16="http://schemas.microsoft.com/office/drawing/2014/main" id="{CCEA9D0B-2E1B-24CD-6670-231DC4B6CE13}"/>
                  </a:ext>
                </a:extLst>
              </p:cNvPr>
              <p:cNvSpPr/>
              <p:nvPr/>
            </p:nvSpPr>
            <p:spPr>
              <a:xfrm>
                <a:off x="766382" y="644551"/>
                <a:ext cx="242685" cy="12576"/>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369;p46">
                <a:extLst>
                  <a:ext uri="{FF2B5EF4-FFF2-40B4-BE49-F238E27FC236}">
                    <a16:creationId xmlns:a16="http://schemas.microsoft.com/office/drawing/2014/main" id="{BB7A1A7E-A599-4B1B-279A-1244C6C4BDF1}"/>
                  </a:ext>
                </a:extLst>
              </p:cNvPr>
              <p:cNvSpPr/>
              <p:nvPr/>
            </p:nvSpPr>
            <p:spPr>
              <a:xfrm>
                <a:off x="1021541" y="644551"/>
                <a:ext cx="242685" cy="12576"/>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370;p46">
                <a:extLst>
                  <a:ext uri="{FF2B5EF4-FFF2-40B4-BE49-F238E27FC236}">
                    <a16:creationId xmlns:a16="http://schemas.microsoft.com/office/drawing/2014/main" id="{DC90D43E-093F-A2CE-C5A5-2A3DCB83BD99}"/>
                  </a:ext>
                </a:extLst>
              </p:cNvPr>
              <p:cNvSpPr/>
              <p:nvPr/>
            </p:nvSpPr>
            <p:spPr>
              <a:xfrm>
                <a:off x="1276748" y="644551"/>
                <a:ext cx="242685" cy="12576"/>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371;p46">
                <a:extLst>
                  <a:ext uri="{FF2B5EF4-FFF2-40B4-BE49-F238E27FC236}">
                    <a16:creationId xmlns:a16="http://schemas.microsoft.com/office/drawing/2014/main" id="{28FE2C9B-83D3-2519-9C55-4C551902144A}"/>
                  </a:ext>
                </a:extLst>
              </p:cNvPr>
              <p:cNvSpPr/>
              <p:nvPr/>
            </p:nvSpPr>
            <p:spPr>
              <a:xfrm>
                <a:off x="1531907" y="644551"/>
                <a:ext cx="242685" cy="12576"/>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372;p46">
                <a:extLst>
                  <a:ext uri="{FF2B5EF4-FFF2-40B4-BE49-F238E27FC236}">
                    <a16:creationId xmlns:a16="http://schemas.microsoft.com/office/drawing/2014/main" id="{9C552CDE-944D-6D65-C3AE-BD19FF3FFA58}"/>
                  </a:ext>
                </a:extLst>
              </p:cNvPr>
              <p:cNvSpPr/>
              <p:nvPr/>
            </p:nvSpPr>
            <p:spPr>
              <a:xfrm>
                <a:off x="1787067" y="644551"/>
                <a:ext cx="234333" cy="12576"/>
              </a:xfrm>
              <a:custGeom>
                <a:avLst/>
                <a:gdLst/>
                <a:ahLst/>
                <a:cxnLst/>
                <a:rect l="l" t="t" r="r" b="b"/>
                <a:pathLst>
                  <a:path w="4938" h="265" fill="none" extrusionOk="0">
                    <a:moveTo>
                      <a:pt x="4938" y="0"/>
                    </a:moveTo>
                    <a:lnTo>
                      <a:pt x="1" y="0"/>
                    </a:lnTo>
                    <a:lnTo>
                      <a:pt x="1" y="265"/>
                    </a:lnTo>
                    <a:lnTo>
                      <a:pt x="4938" y="265"/>
                    </a:lnTo>
                    <a:lnTo>
                      <a:pt x="4938"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373;p46">
                <a:extLst>
                  <a:ext uri="{FF2B5EF4-FFF2-40B4-BE49-F238E27FC236}">
                    <a16:creationId xmlns:a16="http://schemas.microsoft.com/office/drawing/2014/main" id="{7A0B25FA-FDF2-32F8-EE31-322402829228}"/>
                  </a:ext>
                </a:extLst>
              </p:cNvPr>
              <p:cNvSpPr/>
              <p:nvPr/>
            </p:nvSpPr>
            <p:spPr>
              <a:xfrm>
                <a:off x="753854" y="644551"/>
                <a:ext cx="12576" cy="12576"/>
              </a:xfrm>
              <a:custGeom>
                <a:avLst/>
                <a:gdLst/>
                <a:ahLst/>
                <a:cxnLst/>
                <a:rect l="l" t="t" r="r" b="b"/>
                <a:pathLst>
                  <a:path w="265" h="265" extrusionOk="0">
                    <a:moveTo>
                      <a:pt x="0" y="0"/>
                    </a:moveTo>
                    <a:lnTo>
                      <a:pt x="0" y="265"/>
                    </a:lnTo>
                    <a:lnTo>
                      <a:pt x="264" y="265"/>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374;p46">
                <a:extLst>
                  <a:ext uri="{FF2B5EF4-FFF2-40B4-BE49-F238E27FC236}">
                    <a16:creationId xmlns:a16="http://schemas.microsoft.com/office/drawing/2014/main" id="{C2A1F009-E6E6-06F8-F295-7BE28EE5DFD9}"/>
                  </a:ext>
                </a:extLst>
              </p:cNvPr>
              <p:cNvSpPr/>
              <p:nvPr/>
            </p:nvSpPr>
            <p:spPr>
              <a:xfrm>
                <a:off x="753854" y="644551"/>
                <a:ext cx="12576" cy="12576"/>
              </a:xfrm>
              <a:custGeom>
                <a:avLst/>
                <a:gdLst/>
                <a:ahLst/>
                <a:cxnLst/>
                <a:rect l="l" t="t" r="r" b="b"/>
                <a:pathLst>
                  <a:path w="265" h="265" fill="none" extrusionOk="0">
                    <a:moveTo>
                      <a:pt x="264" y="0"/>
                    </a:moveTo>
                    <a:lnTo>
                      <a:pt x="0" y="0"/>
                    </a:lnTo>
                    <a:lnTo>
                      <a:pt x="0" y="265"/>
                    </a:lnTo>
                    <a:lnTo>
                      <a:pt x="264" y="265"/>
                    </a:lnTo>
                    <a:lnTo>
                      <a:pt x="26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375;p46">
                <a:extLst>
                  <a:ext uri="{FF2B5EF4-FFF2-40B4-BE49-F238E27FC236}">
                    <a16:creationId xmlns:a16="http://schemas.microsoft.com/office/drawing/2014/main" id="{33C1967C-9307-1BCB-A5CA-7B89DC953701}"/>
                  </a:ext>
                </a:extLst>
              </p:cNvPr>
              <p:cNvSpPr/>
              <p:nvPr/>
            </p:nvSpPr>
            <p:spPr>
              <a:xfrm>
                <a:off x="1009014" y="644551"/>
                <a:ext cx="12576" cy="12576"/>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376;p46">
                <a:extLst>
                  <a:ext uri="{FF2B5EF4-FFF2-40B4-BE49-F238E27FC236}">
                    <a16:creationId xmlns:a16="http://schemas.microsoft.com/office/drawing/2014/main" id="{920C19B4-6D5B-CEC5-FE73-B2C9F0EB10DC}"/>
                  </a:ext>
                </a:extLst>
              </p:cNvPr>
              <p:cNvSpPr/>
              <p:nvPr/>
            </p:nvSpPr>
            <p:spPr>
              <a:xfrm>
                <a:off x="1009014" y="644551"/>
                <a:ext cx="12576" cy="12576"/>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377;p46">
                <a:extLst>
                  <a:ext uri="{FF2B5EF4-FFF2-40B4-BE49-F238E27FC236}">
                    <a16:creationId xmlns:a16="http://schemas.microsoft.com/office/drawing/2014/main" id="{39A9B3E8-86C9-97B3-7822-81838FADB9FA}"/>
                  </a:ext>
                </a:extLst>
              </p:cNvPr>
              <p:cNvSpPr/>
              <p:nvPr/>
            </p:nvSpPr>
            <p:spPr>
              <a:xfrm>
                <a:off x="1264173" y="644551"/>
                <a:ext cx="12623" cy="12576"/>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378;p46">
                <a:extLst>
                  <a:ext uri="{FF2B5EF4-FFF2-40B4-BE49-F238E27FC236}">
                    <a16:creationId xmlns:a16="http://schemas.microsoft.com/office/drawing/2014/main" id="{CFC4C776-38BF-BD1D-DA21-D7A0BEB3084A}"/>
                  </a:ext>
                </a:extLst>
              </p:cNvPr>
              <p:cNvSpPr/>
              <p:nvPr/>
            </p:nvSpPr>
            <p:spPr>
              <a:xfrm>
                <a:off x="1264173" y="644551"/>
                <a:ext cx="12623" cy="12576"/>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379;p46">
                <a:extLst>
                  <a:ext uri="{FF2B5EF4-FFF2-40B4-BE49-F238E27FC236}">
                    <a16:creationId xmlns:a16="http://schemas.microsoft.com/office/drawing/2014/main" id="{794A61FD-87F0-81AD-6FC5-A80DC032FA47}"/>
                  </a:ext>
                </a:extLst>
              </p:cNvPr>
              <p:cNvSpPr/>
              <p:nvPr/>
            </p:nvSpPr>
            <p:spPr>
              <a:xfrm>
                <a:off x="1519380" y="644551"/>
                <a:ext cx="12576" cy="12576"/>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380;p46">
                <a:extLst>
                  <a:ext uri="{FF2B5EF4-FFF2-40B4-BE49-F238E27FC236}">
                    <a16:creationId xmlns:a16="http://schemas.microsoft.com/office/drawing/2014/main" id="{72AD5A93-B60A-5FC2-C8C8-ED6FEEE66515}"/>
                  </a:ext>
                </a:extLst>
              </p:cNvPr>
              <p:cNvSpPr/>
              <p:nvPr/>
            </p:nvSpPr>
            <p:spPr>
              <a:xfrm>
                <a:off x="1519380" y="644551"/>
                <a:ext cx="12576" cy="12576"/>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381;p46">
                <a:extLst>
                  <a:ext uri="{FF2B5EF4-FFF2-40B4-BE49-F238E27FC236}">
                    <a16:creationId xmlns:a16="http://schemas.microsoft.com/office/drawing/2014/main" id="{BF8B5204-D998-C688-D653-61FF98A59AC0}"/>
                  </a:ext>
                </a:extLst>
              </p:cNvPr>
              <p:cNvSpPr/>
              <p:nvPr/>
            </p:nvSpPr>
            <p:spPr>
              <a:xfrm>
                <a:off x="1774539" y="644551"/>
                <a:ext cx="12576" cy="12576"/>
              </a:xfrm>
              <a:custGeom>
                <a:avLst/>
                <a:gdLst/>
                <a:ahLst/>
                <a:cxnLst/>
                <a:rect l="l" t="t" r="r" b="b"/>
                <a:pathLst>
                  <a:path w="265"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382;p46">
                <a:extLst>
                  <a:ext uri="{FF2B5EF4-FFF2-40B4-BE49-F238E27FC236}">
                    <a16:creationId xmlns:a16="http://schemas.microsoft.com/office/drawing/2014/main" id="{0780EFB6-A1F8-D054-F415-CC3810AC5110}"/>
                  </a:ext>
                </a:extLst>
              </p:cNvPr>
              <p:cNvSpPr/>
              <p:nvPr/>
            </p:nvSpPr>
            <p:spPr>
              <a:xfrm>
                <a:off x="1774539" y="644551"/>
                <a:ext cx="12576" cy="12576"/>
              </a:xfrm>
              <a:custGeom>
                <a:avLst/>
                <a:gdLst/>
                <a:ahLst/>
                <a:cxnLst/>
                <a:rect l="l" t="t" r="r" b="b"/>
                <a:pathLst>
                  <a:path w="265"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383;p46">
                <a:extLst>
                  <a:ext uri="{FF2B5EF4-FFF2-40B4-BE49-F238E27FC236}">
                    <a16:creationId xmlns:a16="http://schemas.microsoft.com/office/drawing/2014/main" id="{5493B904-4484-414C-976A-4A1A333F0EF2}"/>
                  </a:ext>
                </a:extLst>
              </p:cNvPr>
              <p:cNvSpPr/>
              <p:nvPr/>
            </p:nvSpPr>
            <p:spPr>
              <a:xfrm>
                <a:off x="2021346" y="644551"/>
                <a:ext cx="14711" cy="12576"/>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384;p46">
                <a:extLst>
                  <a:ext uri="{FF2B5EF4-FFF2-40B4-BE49-F238E27FC236}">
                    <a16:creationId xmlns:a16="http://schemas.microsoft.com/office/drawing/2014/main" id="{CDA8A0E1-ADAB-8EBF-B885-98E1C496D1E4}"/>
                  </a:ext>
                </a:extLst>
              </p:cNvPr>
              <p:cNvSpPr/>
              <p:nvPr/>
            </p:nvSpPr>
            <p:spPr>
              <a:xfrm>
                <a:off x="2021346" y="644551"/>
                <a:ext cx="14711" cy="12576"/>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385;p46">
                <a:extLst>
                  <a:ext uri="{FF2B5EF4-FFF2-40B4-BE49-F238E27FC236}">
                    <a16:creationId xmlns:a16="http://schemas.microsoft.com/office/drawing/2014/main" id="{E6DCC240-B737-6564-C9A9-77D2C2245C2D}"/>
                  </a:ext>
                </a:extLst>
              </p:cNvPr>
              <p:cNvSpPr/>
              <p:nvPr/>
            </p:nvSpPr>
            <p:spPr>
              <a:xfrm>
                <a:off x="766382" y="899710"/>
                <a:ext cx="1255042" cy="12576"/>
              </a:xfrm>
              <a:custGeom>
                <a:avLst/>
                <a:gdLst/>
                <a:ahLst/>
                <a:cxnLst/>
                <a:rect l="l" t="t" r="r" b="b"/>
                <a:pathLst>
                  <a:path w="26447" h="265" extrusionOk="0">
                    <a:moveTo>
                      <a:pt x="0" y="1"/>
                    </a:moveTo>
                    <a:lnTo>
                      <a:pt x="0" y="265"/>
                    </a:lnTo>
                    <a:lnTo>
                      <a:pt x="5113" y="265"/>
                    </a:lnTo>
                    <a:lnTo>
                      <a:pt x="5113" y="1"/>
                    </a:lnTo>
                    <a:close/>
                    <a:moveTo>
                      <a:pt x="5378" y="1"/>
                    </a:moveTo>
                    <a:lnTo>
                      <a:pt x="5378" y="265"/>
                    </a:lnTo>
                    <a:lnTo>
                      <a:pt x="10491" y="265"/>
                    </a:lnTo>
                    <a:lnTo>
                      <a:pt x="10491" y="1"/>
                    </a:lnTo>
                    <a:close/>
                    <a:moveTo>
                      <a:pt x="10755" y="1"/>
                    </a:moveTo>
                    <a:lnTo>
                      <a:pt x="10755"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386;p46">
                <a:extLst>
                  <a:ext uri="{FF2B5EF4-FFF2-40B4-BE49-F238E27FC236}">
                    <a16:creationId xmlns:a16="http://schemas.microsoft.com/office/drawing/2014/main" id="{EAF75E2F-F865-2319-AC68-39010C0071E7}"/>
                  </a:ext>
                </a:extLst>
              </p:cNvPr>
              <p:cNvSpPr/>
              <p:nvPr/>
            </p:nvSpPr>
            <p:spPr>
              <a:xfrm>
                <a:off x="766382" y="899710"/>
                <a:ext cx="242685" cy="12576"/>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387;p46">
                <a:extLst>
                  <a:ext uri="{FF2B5EF4-FFF2-40B4-BE49-F238E27FC236}">
                    <a16:creationId xmlns:a16="http://schemas.microsoft.com/office/drawing/2014/main" id="{3ADA140E-DE20-45B7-AD50-2704335BC966}"/>
                  </a:ext>
                </a:extLst>
              </p:cNvPr>
              <p:cNvSpPr/>
              <p:nvPr/>
            </p:nvSpPr>
            <p:spPr>
              <a:xfrm>
                <a:off x="1021541" y="899710"/>
                <a:ext cx="242685" cy="12576"/>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388;p46">
                <a:extLst>
                  <a:ext uri="{FF2B5EF4-FFF2-40B4-BE49-F238E27FC236}">
                    <a16:creationId xmlns:a16="http://schemas.microsoft.com/office/drawing/2014/main" id="{A6EFFC61-B2D3-8D84-5349-077517FF9AF4}"/>
                  </a:ext>
                </a:extLst>
              </p:cNvPr>
              <p:cNvSpPr/>
              <p:nvPr/>
            </p:nvSpPr>
            <p:spPr>
              <a:xfrm>
                <a:off x="1276748" y="899710"/>
                <a:ext cx="242685" cy="12576"/>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389;p46">
                <a:extLst>
                  <a:ext uri="{FF2B5EF4-FFF2-40B4-BE49-F238E27FC236}">
                    <a16:creationId xmlns:a16="http://schemas.microsoft.com/office/drawing/2014/main" id="{6304F378-902A-DCFF-32A3-A8DDEC27243B}"/>
                  </a:ext>
                </a:extLst>
              </p:cNvPr>
              <p:cNvSpPr/>
              <p:nvPr/>
            </p:nvSpPr>
            <p:spPr>
              <a:xfrm>
                <a:off x="1531907" y="899710"/>
                <a:ext cx="242685" cy="12576"/>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390;p46">
                <a:extLst>
                  <a:ext uri="{FF2B5EF4-FFF2-40B4-BE49-F238E27FC236}">
                    <a16:creationId xmlns:a16="http://schemas.microsoft.com/office/drawing/2014/main" id="{695BE026-C088-1D73-E076-5AD094ACDBAD}"/>
                  </a:ext>
                </a:extLst>
              </p:cNvPr>
              <p:cNvSpPr/>
              <p:nvPr/>
            </p:nvSpPr>
            <p:spPr>
              <a:xfrm>
                <a:off x="1787067" y="899710"/>
                <a:ext cx="234333" cy="12576"/>
              </a:xfrm>
              <a:custGeom>
                <a:avLst/>
                <a:gdLst/>
                <a:ahLst/>
                <a:cxnLst/>
                <a:rect l="l" t="t" r="r" b="b"/>
                <a:pathLst>
                  <a:path w="4938" h="265" fill="none" extrusionOk="0">
                    <a:moveTo>
                      <a:pt x="4938" y="1"/>
                    </a:moveTo>
                    <a:lnTo>
                      <a:pt x="1" y="1"/>
                    </a:lnTo>
                    <a:lnTo>
                      <a:pt x="1" y="265"/>
                    </a:lnTo>
                    <a:lnTo>
                      <a:pt x="4938" y="265"/>
                    </a:lnTo>
                    <a:lnTo>
                      <a:pt x="4938"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391;p46">
                <a:extLst>
                  <a:ext uri="{FF2B5EF4-FFF2-40B4-BE49-F238E27FC236}">
                    <a16:creationId xmlns:a16="http://schemas.microsoft.com/office/drawing/2014/main" id="{6E8665D5-280D-06BA-9DA4-9FC16E792A54}"/>
                  </a:ext>
                </a:extLst>
              </p:cNvPr>
              <p:cNvSpPr/>
              <p:nvPr/>
            </p:nvSpPr>
            <p:spPr>
              <a:xfrm>
                <a:off x="753854" y="899710"/>
                <a:ext cx="12576" cy="12576"/>
              </a:xfrm>
              <a:custGeom>
                <a:avLst/>
                <a:gdLst/>
                <a:ahLst/>
                <a:cxnLst/>
                <a:rect l="l" t="t" r="r" b="b"/>
                <a:pathLst>
                  <a:path w="265" h="265" extrusionOk="0">
                    <a:moveTo>
                      <a:pt x="0" y="1"/>
                    </a:moveTo>
                    <a:lnTo>
                      <a:pt x="0" y="265"/>
                    </a:lnTo>
                    <a:lnTo>
                      <a:pt x="264" y="26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392;p46">
                <a:extLst>
                  <a:ext uri="{FF2B5EF4-FFF2-40B4-BE49-F238E27FC236}">
                    <a16:creationId xmlns:a16="http://schemas.microsoft.com/office/drawing/2014/main" id="{044736AB-183E-5474-0C81-19F50E08DE3F}"/>
                  </a:ext>
                </a:extLst>
              </p:cNvPr>
              <p:cNvSpPr/>
              <p:nvPr/>
            </p:nvSpPr>
            <p:spPr>
              <a:xfrm>
                <a:off x="753854" y="899710"/>
                <a:ext cx="12576" cy="12576"/>
              </a:xfrm>
              <a:custGeom>
                <a:avLst/>
                <a:gdLst/>
                <a:ahLst/>
                <a:cxnLst/>
                <a:rect l="l" t="t" r="r" b="b"/>
                <a:pathLst>
                  <a:path w="265" h="265" fill="none" extrusionOk="0">
                    <a:moveTo>
                      <a:pt x="264" y="1"/>
                    </a:moveTo>
                    <a:lnTo>
                      <a:pt x="0" y="1"/>
                    </a:lnTo>
                    <a:lnTo>
                      <a:pt x="0" y="265"/>
                    </a:lnTo>
                    <a:lnTo>
                      <a:pt x="264" y="265"/>
                    </a:lnTo>
                    <a:lnTo>
                      <a:pt x="26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393;p46">
                <a:extLst>
                  <a:ext uri="{FF2B5EF4-FFF2-40B4-BE49-F238E27FC236}">
                    <a16:creationId xmlns:a16="http://schemas.microsoft.com/office/drawing/2014/main" id="{8F0D7091-A91A-3470-EFF3-E5D58CD10C3D}"/>
                  </a:ext>
                </a:extLst>
              </p:cNvPr>
              <p:cNvSpPr/>
              <p:nvPr/>
            </p:nvSpPr>
            <p:spPr>
              <a:xfrm>
                <a:off x="1009014" y="899710"/>
                <a:ext cx="12576" cy="12576"/>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394;p46">
                <a:extLst>
                  <a:ext uri="{FF2B5EF4-FFF2-40B4-BE49-F238E27FC236}">
                    <a16:creationId xmlns:a16="http://schemas.microsoft.com/office/drawing/2014/main" id="{4D84D5AB-8B73-88C4-03E8-9CB3D7D28649}"/>
                  </a:ext>
                </a:extLst>
              </p:cNvPr>
              <p:cNvSpPr/>
              <p:nvPr/>
            </p:nvSpPr>
            <p:spPr>
              <a:xfrm>
                <a:off x="1009014" y="899710"/>
                <a:ext cx="12576" cy="12576"/>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395;p46">
                <a:extLst>
                  <a:ext uri="{FF2B5EF4-FFF2-40B4-BE49-F238E27FC236}">
                    <a16:creationId xmlns:a16="http://schemas.microsoft.com/office/drawing/2014/main" id="{38FDDEF7-8765-0A72-2E96-4294F94FEB61}"/>
                  </a:ext>
                </a:extLst>
              </p:cNvPr>
              <p:cNvSpPr/>
              <p:nvPr/>
            </p:nvSpPr>
            <p:spPr>
              <a:xfrm>
                <a:off x="1264173" y="899710"/>
                <a:ext cx="12623" cy="12576"/>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396;p46">
                <a:extLst>
                  <a:ext uri="{FF2B5EF4-FFF2-40B4-BE49-F238E27FC236}">
                    <a16:creationId xmlns:a16="http://schemas.microsoft.com/office/drawing/2014/main" id="{4E9DC75F-4834-20FA-A799-6ED298E1BC77}"/>
                  </a:ext>
                </a:extLst>
              </p:cNvPr>
              <p:cNvSpPr/>
              <p:nvPr/>
            </p:nvSpPr>
            <p:spPr>
              <a:xfrm>
                <a:off x="1264173" y="899710"/>
                <a:ext cx="12623" cy="12576"/>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397;p46">
                <a:extLst>
                  <a:ext uri="{FF2B5EF4-FFF2-40B4-BE49-F238E27FC236}">
                    <a16:creationId xmlns:a16="http://schemas.microsoft.com/office/drawing/2014/main" id="{EC32A015-5D31-05AD-36C4-43363C645402}"/>
                  </a:ext>
                </a:extLst>
              </p:cNvPr>
              <p:cNvSpPr/>
              <p:nvPr/>
            </p:nvSpPr>
            <p:spPr>
              <a:xfrm>
                <a:off x="1519380" y="899710"/>
                <a:ext cx="12576" cy="12576"/>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398;p46">
                <a:extLst>
                  <a:ext uri="{FF2B5EF4-FFF2-40B4-BE49-F238E27FC236}">
                    <a16:creationId xmlns:a16="http://schemas.microsoft.com/office/drawing/2014/main" id="{CDA865CC-9438-1E12-179F-0899A3C4110C}"/>
                  </a:ext>
                </a:extLst>
              </p:cNvPr>
              <p:cNvSpPr/>
              <p:nvPr/>
            </p:nvSpPr>
            <p:spPr>
              <a:xfrm>
                <a:off x="1519380" y="899710"/>
                <a:ext cx="12576" cy="12576"/>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399;p46">
                <a:extLst>
                  <a:ext uri="{FF2B5EF4-FFF2-40B4-BE49-F238E27FC236}">
                    <a16:creationId xmlns:a16="http://schemas.microsoft.com/office/drawing/2014/main" id="{2BDEEA07-6FFD-AC39-AAD9-C3942FF3E3EC}"/>
                  </a:ext>
                </a:extLst>
              </p:cNvPr>
              <p:cNvSpPr/>
              <p:nvPr/>
            </p:nvSpPr>
            <p:spPr>
              <a:xfrm>
                <a:off x="1774539" y="899710"/>
                <a:ext cx="12576" cy="12576"/>
              </a:xfrm>
              <a:custGeom>
                <a:avLst/>
                <a:gdLst/>
                <a:ahLst/>
                <a:cxnLst/>
                <a:rect l="l" t="t" r="r" b="b"/>
                <a:pathLst>
                  <a:path w="265"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400;p46">
                <a:extLst>
                  <a:ext uri="{FF2B5EF4-FFF2-40B4-BE49-F238E27FC236}">
                    <a16:creationId xmlns:a16="http://schemas.microsoft.com/office/drawing/2014/main" id="{4CDC5DE8-2E3D-EE1C-7562-38B12097F8E8}"/>
                  </a:ext>
                </a:extLst>
              </p:cNvPr>
              <p:cNvSpPr/>
              <p:nvPr/>
            </p:nvSpPr>
            <p:spPr>
              <a:xfrm>
                <a:off x="1774539" y="899710"/>
                <a:ext cx="12576" cy="12576"/>
              </a:xfrm>
              <a:custGeom>
                <a:avLst/>
                <a:gdLst/>
                <a:ahLst/>
                <a:cxnLst/>
                <a:rect l="l" t="t" r="r" b="b"/>
                <a:pathLst>
                  <a:path w="265"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401;p46">
                <a:extLst>
                  <a:ext uri="{FF2B5EF4-FFF2-40B4-BE49-F238E27FC236}">
                    <a16:creationId xmlns:a16="http://schemas.microsoft.com/office/drawing/2014/main" id="{0607DABD-99AB-C490-7FC5-594911BC019F}"/>
                  </a:ext>
                </a:extLst>
              </p:cNvPr>
              <p:cNvSpPr/>
              <p:nvPr/>
            </p:nvSpPr>
            <p:spPr>
              <a:xfrm>
                <a:off x="2021346" y="899710"/>
                <a:ext cx="14711" cy="12576"/>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402;p46">
                <a:extLst>
                  <a:ext uri="{FF2B5EF4-FFF2-40B4-BE49-F238E27FC236}">
                    <a16:creationId xmlns:a16="http://schemas.microsoft.com/office/drawing/2014/main" id="{97FB1C97-69E4-C081-807C-AEF6C598B972}"/>
                  </a:ext>
                </a:extLst>
              </p:cNvPr>
              <p:cNvSpPr/>
              <p:nvPr/>
            </p:nvSpPr>
            <p:spPr>
              <a:xfrm>
                <a:off x="2021346" y="899710"/>
                <a:ext cx="14711" cy="12576"/>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403;p46">
                <a:extLst>
                  <a:ext uri="{FF2B5EF4-FFF2-40B4-BE49-F238E27FC236}">
                    <a16:creationId xmlns:a16="http://schemas.microsoft.com/office/drawing/2014/main" id="{DCABFE85-254C-B4E7-059C-1EF4B23A9C6B}"/>
                  </a:ext>
                </a:extLst>
              </p:cNvPr>
              <p:cNvSpPr/>
              <p:nvPr/>
            </p:nvSpPr>
            <p:spPr>
              <a:xfrm>
                <a:off x="766382" y="1154869"/>
                <a:ext cx="1255042" cy="12623"/>
              </a:xfrm>
              <a:custGeom>
                <a:avLst/>
                <a:gdLst/>
                <a:ahLst/>
                <a:cxnLst/>
                <a:rect l="l" t="t" r="r" b="b"/>
                <a:pathLst>
                  <a:path w="26447" h="266" extrusionOk="0">
                    <a:moveTo>
                      <a:pt x="0" y="1"/>
                    </a:moveTo>
                    <a:lnTo>
                      <a:pt x="0" y="265"/>
                    </a:lnTo>
                    <a:lnTo>
                      <a:pt x="5113" y="265"/>
                    </a:lnTo>
                    <a:lnTo>
                      <a:pt x="5113" y="1"/>
                    </a:lnTo>
                    <a:close/>
                    <a:moveTo>
                      <a:pt x="5378" y="1"/>
                    </a:moveTo>
                    <a:lnTo>
                      <a:pt x="5378" y="265"/>
                    </a:lnTo>
                    <a:lnTo>
                      <a:pt x="10491" y="265"/>
                    </a:lnTo>
                    <a:lnTo>
                      <a:pt x="10491" y="1"/>
                    </a:lnTo>
                    <a:close/>
                    <a:moveTo>
                      <a:pt x="10755" y="1"/>
                    </a:moveTo>
                    <a:lnTo>
                      <a:pt x="10755"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404;p46">
                <a:extLst>
                  <a:ext uri="{FF2B5EF4-FFF2-40B4-BE49-F238E27FC236}">
                    <a16:creationId xmlns:a16="http://schemas.microsoft.com/office/drawing/2014/main" id="{C308944F-65D2-F1A7-3B36-726302717E1B}"/>
                  </a:ext>
                </a:extLst>
              </p:cNvPr>
              <p:cNvSpPr/>
              <p:nvPr/>
            </p:nvSpPr>
            <p:spPr>
              <a:xfrm>
                <a:off x="766382" y="1154869"/>
                <a:ext cx="242685" cy="12623"/>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405;p46">
                <a:extLst>
                  <a:ext uri="{FF2B5EF4-FFF2-40B4-BE49-F238E27FC236}">
                    <a16:creationId xmlns:a16="http://schemas.microsoft.com/office/drawing/2014/main" id="{ED8BC19D-9739-B633-32F9-3F9441D57883}"/>
                  </a:ext>
                </a:extLst>
              </p:cNvPr>
              <p:cNvSpPr/>
              <p:nvPr/>
            </p:nvSpPr>
            <p:spPr>
              <a:xfrm>
                <a:off x="1021541" y="1154869"/>
                <a:ext cx="242685" cy="12623"/>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406;p46">
                <a:extLst>
                  <a:ext uri="{FF2B5EF4-FFF2-40B4-BE49-F238E27FC236}">
                    <a16:creationId xmlns:a16="http://schemas.microsoft.com/office/drawing/2014/main" id="{A84DE4B8-88EE-01A2-F831-B42EFF022767}"/>
                  </a:ext>
                </a:extLst>
              </p:cNvPr>
              <p:cNvSpPr/>
              <p:nvPr/>
            </p:nvSpPr>
            <p:spPr>
              <a:xfrm>
                <a:off x="1276748" y="1154869"/>
                <a:ext cx="242685" cy="12623"/>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407;p46">
                <a:extLst>
                  <a:ext uri="{FF2B5EF4-FFF2-40B4-BE49-F238E27FC236}">
                    <a16:creationId xmlns:a16="http://schemas.microsoft.com/office/drawing/2014/main" id="{39C06CA3-E83E-AFF2-3856-9297EB4757CD}"/>
                  </a:ext>
                </a:extLst>
              </p:cNvPr>
              <p:cNvSpPr/>
              <p:nvPr/>
            </p:nvSpPr>
            <p:spPr>
              <a:xfrm>
                <a:off x="1531907" y="1154869"/>
                <a:ext cx="242685" cy="12623"/>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408;p46">
                <a:extLst>
                  <a:ext uri="{FF2B5EF4-FFF2-40B4-BE49-F238E27FC236}">
                    <a16:creationId xmlns:a16="http://schemas.microsoft.com/office/drawing/2014/main" id="{49F58951-09E2-9467-0DD4-F141875B4783}"/>
                  </a:ext>
                </a:extLst>
              </p:cNvPr>
              <p:cNvSpPr/>
              <p:nvPr/>
            </p:nvSpPr>
            <p:spPr>
              <a:xfrm>
                <a:off x="1787067" y="1154869"/>
                <a:ext cx="234333" cy="12623"/>
              </a:xfrm>
              <a:custGeom>
                <a:avLst/>
                <a:gdLst/>
                <a:ahLst/>
                <a:cxnLst/>
                <a:rect l="l" t="t" r="r" b="b"/>
                <a:pathLst>
                  <a:path w="4938" h="266" fill="none" extrusionOk="0">
                    <a:moveTo>
                      <a:pt x="4938" y="1"/>
                    </a:moveTo>
                    <a:lnTo>
                      <a:pt x="1" y="1"/>
                    </a:lnTo>
                    <a:lnTo>
                      <a:pt x="1" y="265"/>
                    </a:lnTo>
                    <a:lnTo>
                      <a:pt x="4938" y="265"/>
                    </a:lnTo>
                    <a:lnTo>
                      <a:pt x="4938"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409;p46">
                <a:extLst>
                  <a:ext uri="{FF2B5EF4-FFF2-40B4-BE49-F238E27FC236}">
                    <a16:creationId xmlns:a16="http://schemas.microsoft.com/office/drawing/2014/main" id="{9FC01DE6-AAC7-4DA0-3101-6B113D363449}"/>
                  </a:ext>
                </a:extLst>
              </p:cNvPr>
              <p:cNvSpPr/>
              <p:nvPr/>
            </p:nvSpPr>
            <p:spPr>
              <a:xfrm>
                <a:off x="753854" y="1154869"/>
                <a:ext cx="12576" cy="12623"/>
              </a:xfrm>
              <a:custGeom>
                <a:avLst/>
                <a:gdLst/>
                <a:ahLst/>
                <a:cxnLst/>
                <a:rect l="l" t="t" r="r" b="b"/>
                <a:pathLst>
                  <a:path w="265" h="266" extrusionOk="0">
                    <a:moveTo>
                      <a:pt x="0" y="1"/>
                    </a:moveTo>
                    <a:lnTo>
                      <a:pt x="0" y="265"/>
                    </a:lnTo>
                    <a:lnTo>
                      <a:pt x="264" y="26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410;p46">
                <a:extLst>
                  <a:ext uri="{FF2B5EF4-FFF2-40B4-BE49-F238E27FC236}">
                    <a16:creationId xmlns:a16="http://schemas.microsoft.com/office/drawing/2014/main" id="{EFAEFFE9-547F-5629-9BF3-5D1BBA2C1D23}"/>
                  </a:ext>
                </a:extLst>
              </p:cNvPr>
              <p:cNvSpPr/>
              <p:nvPr/>
            </p:nvSpPr>
            <p:spPr>
              <a:xfrm>
                <a:off x="753854" y="1154869"/>
                <a:ext cx="12576" cy="12623"/>
              </a:xfrm>
              <a:custGeom>
                <a:avLst/>
                <a:gdLst/>
                <a:ahLst/>
                <a:cxnLst/>
                <a:rect l="l" t="t" r="r" b="b"/>
                <a:pathLst>
                  <a:path w="265" h="266" fill="none" extrusionOk="0">
                    <a:moveTo>
                      <a:pt x="264" y="1"/>
                    </a:moveTo>
                    <a:lnTo>
                      <a:pt x="0" y="1"/>
                    </a:lnTo>
                    <a:lnTo>
                      <a:pt x="0" y="265"/>
                    </a:lnTo>
                    <a:lnTo>
                      <a:pt x="264" y="265"/>
                    </a:lnTo>
                    <a:lnTo>
                      <a:pt x="26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411;p46">
                <a:extLst>
                  <a:ext uri="{FF2B5EF4-FFF2-40B4-BE49-F238E27FC236}">
                    <a16:creationId xmlns:a16="http://schemas.microsoft.com/office/drawing/2014/main" id="{4F242CC9-1FAF-07FE-8B1B-F483C66ED7BD}"/>
                  </a:ext>
                </a:extLst>
              </p:cNvPr>
              <p:cNvSpPr/>
              <p:nvPr/>
            </p:nvSpPr>
            <p:spPr>
              <a:xfrm>
                <a:off x="1009014" y="1154869"/>
                <a:ext cx="12576" cy="12623"/>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412;p46">
                <a:extLst>
                  <a:ext uri="{FF2B5EF4-FFF2-40B4-BE49-F238E27FC236}">
                    <a16:creationId xmlns:a16="http://schemas.microsoft.com/office/drawing/2014/main" id="{F133E129-9012-A3AE-7319-6E533A555F1D}"/>
                  </a:ext>
                </a:extLst>
              </p:cNvPr>
              <p:cNvSpPr/>
              <p:nvPr/>
            </p:nvSpPr>
            <p:spPr>
              <a:xfrm>
                <a:off x="1009014" y="1154869"/>
                <a:ext cx="12576" cy="12623"/>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413;p46">
                <a:extLst>
                  <a:ext uri="{FF2B5EF4-FFF2-40B4-BE49-F238E27FC236}">
                    <a16:creationId xmlns:a16="http://schemas.microsoft.com/office/drawing/2014/main" id="{A1E9B9D5-7D97-A864-9C6F-304228181D68}"/>
                  </a:ext>
                </a:extLst>
              </p:cNvPr>
              <p:cNvSpPr/>
              <p:nvPr/>
            </p:nvSpPr>
            <p:spPr>
              <a:xfrm>
                <a:off x="1264173" y="1154869"/>
                <a:ext cx="12623" cy="12623"/>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414;p46">
                <a:extLst>
                  <a:ext uri="{FF2B5EF4-FFF2-40B4-BE49-F238E27FC236}">
                    <a16:creationId xmlns:a16="http://schemas.microsoft.com/office/drawing/2014/main" id="{A0456942-979A-0294-ABD6-41ED2B2CF0FC}"/>
                  </a:ext>
                </a:extLst>
              </p:cNvPr>
              <p:cNvSpPr/>
              <p:nvPr/>
            </p:nvSpPr>
            <p:spPr>
              <a:xfrm>
                <a:off x="1264173" y="1154869"/>
                <a:ext cx="12623" cy="12623"/>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415;p46">
                <a:extLst>
                  <a:ext uri="{FF2B5EF4-FFF2-40B4-BE49-F238E27FC236}">
                    <a16:creationId xmlns:a16="http://schemas.microsoft.com/office/drawing/2014/main" id="{7C3D3295-7628-AB40-F9C6-146520D9BB1D}"/>
                  </a:ext>
                </a:extLst>
              </p:cNvPr>
              <p:cNvSpPr/>
              <p:nvPr/>
            </p:nvSpPr>
            <p:spPr>
              <a:xfrm>
                <a:off x="1519380" y="1154869"/>
                <a:ext cx="12576" cy="12623"/>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416;p46">
                <a:extLst>
                  <a:ext uri="{FF2B5EF4-FFF2-40B4-BE49-F238E27FC236}">
                    <a16:creationId xmlns:a16="http://schemas.microsoft.com/office/drawing/2014/main" id="{78BF2F79-96F8-34A8-D87A-0A3906808E42}"/>
                  </a:ext>
                </a:extLst>
              </p:cNvPr>
              <p:cNvSpPr/>
              <p:nvPr/>
            </p:nvSpPr>
            <p:spPr>
              <a:xfrm>
                <a:off x="1519380" y="1154869"/>
                <a:ext cx="12576" cy="12623"/>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417;p46">
                <a:extLst>
                  <a:ext uri="{FF2B5EF4-FFF2-40B4-BE49-F238E27FC236}">
                    <a16:creationId xmlns:a16="http://schemas.microsoft.com/office/drawing/2014/main" id="{68BA2BA0-7989-5101-B268-2E69995DE0C5}"/>
                  </a:ext>
                </a:extLst>
              </p:cNvPr>
              <p:cNvSpPr/>
              <p:nvPr/>
            </p:nvSpPr>
            <p:spPr>
              <a:xfrm>
                <a:off x="1774539" y="1154869"/>
                <a:ext cx="12576" cy="12623"/>
              </a:xfrm>
              <a:custGeom>
                <a:avLst/>
                <a:gdLst/>
                <a:ahLst/>
                <a:cxnLst/>
                <a:rect l="l" t="t" r="r" b="b"/>
                <a:pathLst>
                  <a:path w="265"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418;p46">
                <a:extLst>
                  <a:ext uri="{FF2B5EF4-FFF2-40B4-BE49-F238E27FC236}">
                    <a16:creationId xmlns:a16="http://schemas.microsoft.com/office/drawing/2014/main" id="{314878BD-2B51-0160-18A9-CB8DBABB5376}"/>
                  </a:ext>
                </a:extLst>
              </p:cNvPr>
              <p:cNvSpPr/>
              <p:nvPr/>
            </p:nvSpPr>
            <p:spPr>
              <a:xfrm>
                <a:off x="1774539" y="1154869"/>
                <a:ext cx="12576" cy="12623"/>
              </a:xfrm>
              <a:custGeom>
                <a:avLst/>
                <a:gdLst/>
                <a:ahLst/>
                <a:cxnLst/>
                <a:rect l="l" t="t" r="r" b="b"/>
                <a:pathLst>
                  <a:path w="265"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419;p46">
                <a:extLst>
                  <a:ext uri="{FF2B5EF4-FFF2-40B4-BE49-F238E27FC236}">
                    <a16:creationId xmlns:a16="http://schemas.microsoft.com/office/drawing/2014/main" id="{F71AC827-7621-123C-2748-E1B97954E3AF}"/>
                  </a:ext>
                </a:extLst>
              </p:cNvPr>
              <p:cNvSpPr/>
              <p:nvPr/>
            </p:nvSpPr>
            <p:spPr>
              <a:xfrm>
                <a:off x="2021346" y="1154869"/>
                <a:ext cx="14711" cy="12623"/>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420;p46">
                <a:extLst>
                  <a:ext uri="{FF2B5EF4-FFF2-40B4-BE49-F238E27FC236}">
                    <a16:creationId xmlns:a16="http://schemas.microsoft.com/office/drawing/2014/main" id="{55914873-4468-7FC4-20C8-4B49B550D617}"/>
                  </a:ext>
                </a:extLst>
              </p:cNvPr>
              <p:cNvSpPr/>
              <p:nvPr/>
            </p:nvSpPr>
            <p:spPr>
              <a:xfrm>
                <a:off x="2021346" y="1154869"/>
                <a:ext cx="14711" cy="12623"/>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7" name="Google Shape;1421;p46">
                <a:extLst>
                  <a:ext uri="{FF2B5EF4-FFF2-40B4-BE49-F238E27FC236}">
                    <a16:creationId xmlns:a16="http://schemas.microsoft.com/office/drawing/2014/main" id="{790E2169-7708-C921-3C5D-B417F1E61118}"/>
                  </a:ext>
                </a:extLst>
              </p:cNvPr>
              <p:cNvGrpSpPr/>
              <p:nvPr/>
            </p:nvGrpSpPr>
            <p:grpSpPr>
              <a:xfrm>
                <a:off x="712000" y="1117240"/>
                <a:ext cx="89975" cy="87887"/>
                <a:chOff x="712000" y="1621340"/>
                <a:chExt cx="89975" cy="87887"/>
              </a:xfrm>
            </p:grpSpPr>
            <p:sp>
              <p:nvSpPr>
                <p:cNvPr id="1307" name="Google Shape;1422;p46">
                  <a:extLst>
                    <a:ext uri="{FF2B5EF4-FFF2-40B4-BE49-F238E27FC236}">
                      <a16:creationId xmlns:a16="http://schemas.microsoft.com/office/drawing/2014/main" id="{E848911E-5D9F-1754-7A24-D4710FA5702E}"/>
                    </a:ext>
                  </a:extLst>
                </p:cNvPr>
                <p:cNvSpPr/>
                <p:nvPr/>
              </p:nvSpPr>
              <p:spPr>
                <a:xfrm>
                  <a:off x="755942" y="1658971"/>
                  <a:ext cx="10488" cy="12576"/>
                </a:xfrm>
                <a:custGeom>
                  <a:avLst/>
                  <a:gdLst/>
                  <a:ahLst/>
                  <a:cxnLst/>
                  <a:rect l="l" t="t" r="r" b="b"/>
                  <a:pathLst>
                    <a:path w="221" h="265" extrusionOk="0">
                      <a:moveTo>
                        <a:pt x="0" y="0"/>
                      </a:moveTo>
                      <a:lnTo>
                        <a:pt x="0" y="265"/>
                      </a:lnTo>
                      <a:lnTo>
                        <a:pt x="220" y="265"/>
                      </a:lnTo>
                      <a:lnTo>
                        <a:pt x="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423;p46">
                  <a:extLst>
                    <a:ext uri="{FF2B5EF4-FFF2-40B4-BE49-F238E27FC236}">
                      <a16:creationId xmlns:a16="http://schemas.microsoft.com/office/drawing/2014/main" id="{5A668E91-3670-92F0-F9C5-F2D0302396E3}"/>
                    </a:ext>
                  </a:extLst>
                </p:cNvPr>
                <p:cNvSpPr/>
                <p:nvPr/>
              </p:nvSpPr>
              <p:spPr>
                <a:xfrm>
                  <a:off x="755942" y="1658971"/>
                  <a:ext cx="10488" cy="12576"/>
                </a:xfrm>
                <a:custGeom>
                  <a:avLst/>
                  <a:gdLst/>
                  <a:ahLst/>
                  <a:cxnLst/>
                  <a:rect l="l" t="t" r="r" b="b"/>
                  <a:pathLst>
                    <a:path w="221" h="265" fill="none" extrusionOk="0">
                      <a:moveTo>
                        <a:pt x="220" y="0"/>
                      </a:moveTo>
                      <a:lnTo>
                        <a:pt x="0" y="0"/>
                      </a:lnTo>
                      <a:lnTo>
                        <a:pt x="0" y="265"/>
                      </a:lnTo>
                      <a:lnTo>
                        <a:pt x="220" y="265"/>
                      </a:lnTo>
                      <a:lnTo>
                        <a:pt x="22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424;p46">
                  <a:extLst>
                    <a:ext uri="{FF2B5EF4-FFF2-40B4-BE49-F238E27FC236}">
                      <a16:creationId xmlns:a16="http://schemas.microsoft.com/office/drawing/2014/main" id="{DE55E113-7778-160D-CCC5-533BE79BCB86}"/>
                    </a:ext>
                  </a:extLst>
                </p:cNvPr>
                <p:cNvSpPr/>
                <p:nvPr/>
              </p:nvSpPr>
              <p:spPr>
                <a:xfrm>
                  <a:off x="753831" y="1621340"/>
                  <a:ext cx="12623" cy="87887"/>
                </a:xfrm>
                <a:custGeom>
                  <a:avLst/>
                  <a:gdLst/>
                  <a:ahLst/>
                  <a:cxnLst/>
                  <a:rect l="l" t="t" r="r" b="b"/>
                  <a:pathLst>
                    <a:path w="266" h="1852" extrusionOk="0">
                      <a:moveTo>
                        <a:pt x="1" y="0"/>
                      </a:moveTo>
                      <a:lnTo>
                        <a:pt x="1"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425;p46">
                  <a:extLst>
                    <a:ext uri="{FF2B5EF4-FFF2-40B4-BE49-F238E27FC236}">
                      <a16:creationId xmlns:a16="http://schemas.microsoft.com/office/drawing/2014/main" id="{D64C3076-3951-0874-1A55-72B8060C90D4}"/>
                    </a:ext>
                  </a:extLst>
                </p:cNvPr>
                <p:cNvSpPr/>
                <p:nvPr/>
              </p:nvSpPr>
              <p:spPr>
                <a:xfrm>
                  <a:off x="712000" y="1658971"/>
                  <a:ext cx="89975" cy="12576"/>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 name="Google Shape;1426;p46">
                <a:extLst>
                  <a:ext uri="{FF2B5EF4-FFF2-40B4-BE49-F238E27FC236}">
                    <a16:creationId xmlns:a16="http://schemas.microsoft.com/office/drawing/2014/main" id="{F6A2B374-4D0D-A97A-A0F3-22066B57D13F}"/>
                  </a:ext>
                </a:extLst>
              </p:cNvPr>
              <p:cNvGrpSpPr/>
              <p:nvPr/>
            </p:nvGrpSpPr>
            <p:grpSpPr>
              <a:xfrm>
                <a:off x="1983715" y="1117240"/>
                <a:ext cx="89975" cy="87887"/>
                <a:chOff x="1983715" y="1621340"/>
                <a:chExt cx="89975" cy="87887"/>
              </a:xfrm>
            </p:grpSpPr>
            <p:sp>
              <p:nvSpPr>
                <p:cNvPr id="1303" name="Google Shape;1427;p46">
                  <a:extLst>
                    <a:ext uri="{FF2B5EF4-FFF2-40B4-BE49-F238E27FC236}">
                      <a16:creationId xmlns:a16="http://schemas.microsoft.com/office/drawing/2014/main" id="{3BBB1BEA-7C68-0DA0-6DDE-9DD3B64B2251}"/>
                    </a:ext>
                  </a:extLst>
                </p:cNvPr>
                <p:cNvSpPr/>
                <p:nvPr/>
              </p:nvSpPr>
              <p:spPr>
                <a:xfrm>
                  <a:off x="2021346" y="1658971"/>
                  <a:ext cx="12623" cy="10488"/>
                </a:xfrm>
                <a:custGeom>
                  <a:avLst/>
                  <a:gdLst/>
                  <a:ahLst/>
                  <a:cxnLst/>
                  <a:rect l="l" t="t" r="r" b="b"/>
                  <a:pathLst>
                    <a:path w="266" h="221" extrusionOk="0">
                      <a:moveTo>
                        <a:pt x="1" y="0"/>
                      </a:moveTo>
                      <a:lnTo>
                        <a:pt x="1" y="221"/>
                      </a:lnTo>
                      <a:lnTo>
                        <a:pt x="265" y="22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428;p46">
                  <a:extLst>
                    <a:ext uri="{FF2B5EF4-FFF2-40B4-BE49-F238E27FC236}">
                      <a16:creationId xmlns:a16="http://schemas.microsoft.com/office/drawing/2014/main" id="{18E92360-6889-0089-87C8-CA2DB924AACB}"/>
                    </a:ext>
                  </a:extLst>
                </p:cNvPr>
                <p:cNvSpPr/>
                <p:nvPr/>
              </p:nvSpPr>
              <p:spPr>
                <a:xfrm>
                  <a:off x="2021346" y="1658971"/>
                  <a:ext cx="12623" cy="10488"/>
                </a:xfrm>
                <a:custGeom>
                  <a:avLst/>
                  <a:gdLst/>
                  <a:ahLst/>
                  <a:cxnLst/>
                  <a:rect l="l" t="t" r="r" b="b"/>
                  <a:pathLst>
                    <a:path w="266" h="221" fill="none" extrusionOk="0">
                      <a:moveTo>
                        <a:pt x="265" y="0"/>
                      </a:moveTo>
                      <a:lnTo>
                        <a:pt x="1" y="0"/>
                      </a:lnTo>
                      <a:lnTo>
                        <a:pt x="1" y="221"/>
                      </a:lnTo>
                      <a:lnTo>
                        <a:pt x="265" y="221"/>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429;p46">
                  <a:extLst>
                    <a:ext uri="{FF2B5EF4-FFF2-40B4-BE49-F238E27FC236}">
                      <a16:creationId xmlns:a16="http://schemas.microsoft.com/office/drawing/2014/main" id="{A4DE1914-E2F9-0067-CCDA-893D0363318B}"/>
                    </a:ext>
                  </a:extLst>
                </p:cNvPr>
                <p:cNvSpPr/>
                <p:nvPr/>
              </p:nvSpPr>
              <p:spPr>
                <a:xfrm>
                  <a:off x="2021346" y="1621340"/>
                  <a:ext cx="14711" cy="87887"/>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430;p46">
                  <a:extLst>
                    <a:ext uri="{FF2B5EF4-FFF2-40B4-BE49-F238E27FC236}">
                      <a16:creationId xmlns:a16="http://schemas.microsoft.com/office/drawing/2014/main" id="{CED80FAF-AD8E-2BCE-8901-E550BA276498}"/>
                    </a:ext>
                  </a:extLst>
                </p:cNvPr>
                <p:cNvSpPr/>
                <p:nvPr/>
              </p:nvSpPr>
              <p:spPr>
                <a:xfrm>
                  <a:off x="1983715" y="1658971"/>
                  <a:ext cx="89975" cy="12576"/>
                </a:xfrm>
                <a:custGeom>
                  <a:avLst/>
                  <a:gdLst/>
                  <a:ahLst/>
                  <a:cxnLst/>
                  <a:rect l="l" t="t" r="r" b="b"/>
                  <a:pathLst>
                    <a:path w="1896" h="265" extrusionOk="0">
                      <a:moveTo>
                        <a:pt x="0" y="0"/>
                      </a:moveTo>
                      <a:lnTo>
                        <a:pt x="0"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9" name="Google Shape;1431;p46">
                <a:extLst>
                  <a:ext uri="{FF2B5EF4-FFF2-40B4-BE49-F238E27FC236}">
                    <a16:creationId xmlns:a16="http://schemas.microsoft.com/office/drawing/2014/main" id="{C92F239D-1D9D-3E67-828D-0EF177999079}"/>
                  </a:ext>
                </a:extLst>
              </p:cNvPr>
              <p:cNvSpPr/>
              <p:nvPr/>
            </p:nvSpPr>
            <p:spPr>
              <a:xfrm>
                <a:off x="753831" y="376825"/>
                <a:ext cx="12623" cy="87887"/>
              </a:xfrm>
              <a:custGeom>
                <a:avLst/>
                <a:gdLst/>
                <a:ahLst/>
                <a:cxnLst/>
                <a:rect l="l" t="t" r="r" b="b"/>
                <a:pathLst>
                  <a:path w="266" h="1852" extrusionOk="0">
                    <a:moveTo>
                      <a:pt x="1" y="0"/>
                    </a:moveTo>
                    <a:lnTo>
                      <a:pt x="1"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432;p46">
                <a:extLst>
                  <a:ext uri="{FF2B5EF4-FFF2-40B4-BE49-F238E27FC236}">
                    <a16:creationId xmlns:a16="http://schemas.microsoft.com/office/drawing/2014/main" id="{9186DCCE-D70F-951C-B15F-A4FF6EED8899}"/>
                  </a:ext>
                </a:extLst>
              </p:cNvPr>
              <p:cNvSpPr/>
              <p:nvPr/>
            </p:nvSpPr>
            <p:spPr>
              <a:xfrm>
                <a:off x="712000" y="414456"/>
                <a:ext cx="89975" cy="12623"/>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433;p46">
                <a:extLst>
                  <a:ext uri="{FF2B5EF4-FFF2-40B4-BE49-F238E27FC236}">
                    <a16:creationId xmlns:a16="http://schemas.microsoft.com/office/drawing/2014/main" id="{602F5054-7E5F-A238-4506-7CD9477CAA18}"/>
                  </a:ext>
                </a:extLst>
              </p:cNvPr>
              <p:cNvSpPr/>
              <p:nvPr/>
            </p:nvSpPr>
            <p:spPr>
              <a:xfrm>
                <a:off x="2021346" y="376825"/>
                <a:ext cx="14711" cy="87887"/>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434;p46">
                <a:extLst>
                  <a:ext uri="{FF2B5EF4-FFF2-40B4-BE49-F238E27FC236}">
                    <a16:creationId xmlns:a16="http://schemas.microsoft.com/office/drawing/2014/main" id="{8F158DE2-CED7-496F-90AC-F53D14ADDE10}"/>
                  </a:ext>
                </a:extLst>
              </p:cNvPr>
              <p:cNvSpPr/>
              <p:nvPr/>
            </p:nvSpPr>
            <p:spPr>
              <a:xfrm>
                <a:off x="1983715" y="414456"/>
                <a:ext cx="89975" cy="12623"/>
              </a:xfrm>
              <a:custGeom>
                <a:avLst/>
                <a:gdLst/>
                <a:ahLst/>
                <a:cxnLst/>
                <a:rect l="l" t="t" r="r" b="b"/>
                <a:pathLst>
                  <a:path w="1896" h="266" extrusionOk="0">
                    <a:moveTo>
                      <a:pt x="0" y="1"/>
                    </a:moveTo>
                    <a:lnTo>
                      <a:pt x="0"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435;p46">
              <a:extLst>
                <a:ext uri="{FF2B5EF4-FFF2-40B4-BE49-F238E27FC236}">
                  <a16:creationId xmlns:a16="http://schemas.microsoft.com/office/drawing/2014/main" id="{9CEEE4FC-D8F5-46EA-6DA6-51E260E6091F}"/>
                </a:ext>
              </a:extLst>
            </p:cNvPr>
            <p:cNvGrpSpPr/>
            <p:nvPr/>
          </p:nvGrpSpPr>
          <p:grpSpPr>
            <a:xfrm>
              <a:off x="1205705" y="776277"/>
              <a:ext cx="569922" cy="557039"/>
              <a:chOff x="712005" y="384639"/>
              <a:chExt cx="569922" cy="557039"/>
            </a:xfrm>
          </p:grpSpPr>
          <p:grpSp>
            <p:nvGrpSpPr>
              <p:cNvPr id="29" name="Google Shape;1436;p46">
                <a:extLst>
                  <a:ext uri="{FF2B5EF4-FFF2-40B4-BE49-F238E27FC236}">
                    <a16:creationId xmlns:a16="http://schemas.microsoft.com/office/drawing/2014/main" id="{A0664EF9-067E-49B0-3FC6-F334CCA1F7E3}"/>
                  </a:ext>
                </a:extLst>
              </p:cNvPr>
              <p:cNvGrpSpPr/>
              <p:nvPr/>
            </p:nvGrpSpPr>
            <p:grpSpPr>
              <a:xfrm>
                <a:off x="712005" y="384639"/>
                <a:ext cx="497703" cy="483698"/>
                <a:chOff x="794331" y="401591"/>
                <a:chExt cx="516235" cy="501709"/>
              </a:xfrm>
            </p:grpSpPr>
            <p:sp>
              <p:nvSpPr>
                <p:cNvPr id="39" name="Google Shape;1437;p46">
                  <a:extLst>
                    <a:ext uri="{FF2B5EF4-FFF2-40B4-BE49-F238E27FC236}">
                      <a16:creationId xmlns:a16="http://schemas.microsoft.com/office/drawing/2014/main" id="{9046864C-BFC4-CC58-7EA8-C2710E01A6C3}"/>
                    </a:ext>
                  </a:extLst>
                </p:cNvPr>
                <p:cNvSpPr/>
                <p:nvPr/>
              </p:nvSpPr>
              <p:spPr>
                <a:xfrm>
                  <a:off x="794331" y="40159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38;p46">
                  <a:extLst>
                    <a:ext uri="{FF2B5EF4-FFF2-40B4-BE49-F238E27FC236}">
                      <a16:creationId xmlns:a16="http://schemas.microsoft.com/office/drawing/2014/main" id="{7F8B9B43-DCA6-EF77-3A35-727D7225CEC4}"/>
                    </a:ext>
                  </a:extLst>
                </p:cNvPr>
                <p:cNvSpPr/>
                <p:nvPr/>
              </p:nvSpPr>
              <p:spPr>
                <a:xfrm>
                  <a:off x="826447" y="497189"/>
                  <a:ext cx="452004" cy="373995"/>
                </a:xfrm>
                <a:custGeom>
                  <a:avLst/>
                  <a:gdLst/>
                  <a:ahLst/>
                  <a:cxnLst/>
                  <a:rect l="l" t="t" r="r" b="b"/>
                  <a:pathLst>
                    <a:path w="20506" h="16967" extrusionOk="0">
                      <a:moveTo>
                        <a:pt x="1" y="1"/>
                      </a:moveTo>
                      <a:lnTo>
                        <a:pt x="1" y="16967"/>
                      </a:lnTo>
                      <a:lnTo>
                        <a:pt x="20506" y="16967"/>
                      </a:lnTo>
                      <a:lnTo>
                        <a:pt x="2050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39;p46">
                  <a:extLst>
                    <a:ext uri="{FF2B5EF4-FFF2-40B4-BE49-F238E27FC236}">
                      <a16:creationId xmlns:a16="http://schemas.microsoft.com/office/drawing/2014/main" id="{11E6B7B5-1C00-D7A8-C526-8F60473586EF}"/>
                    </a:ext>
                  </a:extLst>
                </p:cNvPr>
                <p:cNvSpPr/>
                <p:nvPr/>
              </p:nvSpPr>
              <p:spPr>
                <a:xfrm>
                  <a:off x="1168304" y="44902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40;p46">
                  <a:extLst>
                    <a:ext uri="{FF2B5EF4-FFF2-40B4-BE49-F238E27FC236}">
                      <a16:creationId xmlns:a16="http://schemas.microsoft.com/office/drawing/2014/main" id="{2C533D2F-79BC-6380-3AE3-7D13B9ED7C97}"/>
                    </a:ext>
                  </a:extLst>
                </p:cNvPr>
                <p:cNvSpPr/>
                <p:nvPr/>
              </p:nvSpPr>
              <p:spPr>
                <a:xfrm>
                  <a:off x="1253961" y="442127"/>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41;p46">
                  <a:extLst>
                    <a:ext uri="{FF2B5EF4-FFF2-40B4-BE49-F238E27FC236}">
                      <a16:creationId xmlns:a16="http://schemas.microsoft.com/office/drawing/2014/main" id="{684764B1-6B0D-9AC2-53F9-843E6014BB1F}"/>
                    </a:ext>
                  </a:extLst>
                </p:cNvPr>
                <p:cNvSpPr/>
                <p:nvPr/>
              </p:nvSpPr>
              <p:spPr>
                <a:xfrm>
                  <a:off x="1211132" y="44137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442;p46">
                <a:extLst>
                  <a:ext uri="{FF2B5EF4-FFF2-40B4-BE49-F238E27FC236}">
                    <a16:creationId xmlns:a16="http://schemas.microsoft.com/office/drawing/2014/main" id="{BD28F925-6615-C840-F020-88B79A6CBDB8}"/>
                  </a:ext>
                </a:extLst>
              </p:cNvPr>
              <p:cNvGrpSpPr/>
              <p:nvPr/>
            </p:nvGrpSpPr>
            <p:grpSpPr>
              <a:xfrm>
                <a:off x="1057682" y="538173"/>
                <a:ext cx="224245" cy="403505"/>
                <a:chOff x="8063823" y="2506947"/>
                <a:chExt cx="198009" cy="356296"/>
              </a:xfrm>
            </p:grpSpPr>
            <p:sp>
              <p:nvSpPr>
                <p:cNvPr id="31" name="Google Shape;1443;p46">
                  <a:extLst>
                    <a:ext uri="{FF2B5EF4-FFF2-40B4-BE49-F238E27FC236}">
                      <a16:creationId xmlns:a16="http://schemas.microsoft.com/office/drawing/2014/main" id="{91DB4E3E-549A-EF3D-C251-12755B3A55F6}"/>
                    </a:ext>
                  </a:extLst>
                </p:cNvPr>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44;p46">
                  <a:extLst>
                    <a:ext uri="{FF2B5EF4-FFF2-40B4-BE49-F238E27FC236}">
                      <a16:creationId xmlns:a16="http://schemas.microsoft.com/office/drawing/2014/main" id="{AB3CD48C-4678-FEAB-371E-C9D3DE24D716}"/>
                    </a:ext>
                  </a:extLst>
                </p:cNvPr>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45;p46">
                  <a:extLst>
                    <a:ext uri="{FF2B5EF4-FFF2-40B4-BE49-F238E27FC236}">
                      <a16:creationId xmlns:a16="http://schemas.microsoft.com/office/drawing/2014/main" id="{78849D1E-8E8B-A786-299F-78935F3527E9}"/>
                    </a:ext>
                  </a:extLst>
                </p:cNvPr>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46;p46">
                  <a:extLst>
                    <a:ext uri="{FF2B5EF4-FFF2-40B4-BE49-F238E27FC236}">
                      <a16:creationId xmlns:a16="http://schemas.microsoft.com/office/drawing/2014/main" id="{4AA57B2C-72BE-D10A-B585-55A74FB6556E}"/>
                    </a:ext>
                  </a:extLst>
                </p:cNvPr>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47;p46">
                  <a:extLst>
                    <a:ext uri="{FF2B5EF4-FFF2-40B4-BE49-F238E27FC236}">
                      <a16:creationId xmlns:a16="http://schemas.microsoft.com/office/drawing/2014/main" id="{A8A522BA-4888-C992-999B-0E5DC189BD81}"/>
                    </a:ext>
                  </a:extLst>
                </p:cNvPr>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48;p46">
                  <a:extLst>
                    <a:ext uri="{FF2B5EF4-FFF2-40B4-BE49-F238E27FC236}">
                      <a16:creationId xmlns:a16="http://schemas.microsoft.com/office/drawing/2014/main" id="{0FF7F170-2679-8FE6-D050-8686C75B73BC}"/>
                    </a:ext>
                  </a:extLst>
                </p:cNvPr>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49;p46">
                  <a:extLst>
                    <a:ext uri="{FF2B5EF4-FFF2-40B4-BE49-F238E27FC236}">
                      <a16:creationId xmlns:a16="http://schemas.microsoft.com/office/drawing/2014/main" id="{D963DDB4-DA40-078D-86CD-7FE2EBD4D25D}"/>
                    </a:ext>
                  </a:extLst>
                </p:cNvPr>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50;p46">
                  <a:extLst>
                    <a:ext uri="{FF2B5EF4-FFF2-40B4-BE49-F238E27FC236}">
                      <a16:creationId xmlns:a16="http://schemas.microsoft.com/office/drawing/2014/main" id="{3A12AAD3-A387-1454-93CC-E9231E6944F5}"/>
                    </a:ext>
                  </a:extLst>
                </p:cNvPr>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 name="Google Shape;1451;p46">
              <a:extLst>
                <a:ext uri="{FF2B5EF4-FFF2-40B4-BE49-F238E27FC236}">
                  <a16:creationId xmlns:a16="http://schemas.microsoft.com/office/drawing/2014/main" id="{A4F6AAA3-81CF-BE55-61E6-2EAA6B1C4A80}"/>
                </a:ext>
              </a:extLst>
            </p:cNvPr>
            <p:cNvGrpSpPr/>
            <p:nvPr/>
          </p:nvGrpSpPr>
          <p:grpSpPr>
            <a:xfrm>
              <a:off x="2317090" y="1010853"/>
              <a:ext cx="89975" cy="87887"/>
              <a:chOff x="1983715" y="1621340"/>
              <a:chExt cx="89975" cy="87887"/>
            </a:xfrm>
          </p:grpSpPr>
          <p:sp>
            <p:nvSpPr>
              <p:cNvPr id="25" name="Google Shape;1452;p46">
                <a:extLst>
                  <a:ext uri="{FF2B5EF4-FFF2-40B4-BE49-F238E27FC236}">
                    <a16:creationId xmlns:a16="http://schemas.microsoft.com/office/drawing/2014/main" id="{8F76A6FD-F0E7-F27B-22AD-BFD0A97B1B08}"/>
                  </a:ext>
                </a:extLst>
              </p:cNvPr>
              <p:cNvSpPr/>
              <p:nvPr/>
            </p:nvSpPr>
            <p:spPr>
              <a:xfrm>
                <a:off x="2021346" y="1658971"/>
                <a:ext cx="12623" cy="10488"/>
              </a:xfrm>
              <a:custGeom>
                <a:avLst/>
                <a:gdLst/>
                <a:ahLst/>
                <a:cxnLst/>
                <a:rect l="l" t="t" r="r" b="b"/>
                <a:pathLst>
                  <a:path w="266" h="221" extrusionOk="0">
                    <a:moveTo>
                      <a:pt x="1" y="0"/>
                    </a:moveTo>
                    <a:lnTo>
                      <a:pt x="1" y="221"/>
                    </a:lnTo>
                    <a:lnTo>
                      <a:pt x="265" y="22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53;p46">
                <a:extLst>
                  <a:ext uri="{FF2B5EF4-FFF2-40B4-BE49-F238E27FC236}">
                    <a16:creationId xmlns:a16="http://schemas.microsoft.com/office/drawing/2014/main" id="{6773E9B9-5B5E-88AB-FA2D-58AC764996ED}"/>
                  </a:ext>
                </a:extLst>
              </p:cNvPr>
              <p:cNvSpPr/>
              <p:nvPr/>
            </p:nvSpPr>
            <p:spPr>
              <a:xfrm>
                <a:off x="2021346" y="1658971"/>
                <a:ext cx="12623" cy="10488"/>
              </a:xfrm>
              <a:custGeom>
                <a:avLst/>
                <a:gdLst/>
                <a:ahLst/>
                <a:cxnLst/>
                <a:rect l="l" t="t" r="r" b="b"/>
                <a:pathLst>
                  <a:path w="266" h="221" fill="none" extrusionOk="0">
                    <a:moveTo>
                      <a:pt x="265" y="0"/>
                    </a:moveTo>
                    <a:lnTo>
                      <a:pt x="1" y="0"/>
                    </a:lnTo>
                    <a:lnTo>
                      <a:pt x="1" y="221"/>
                    </a:lnTo>
                    <a:lnTo>
                      <a:pt x="265" y="221"/>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54;p46">
                <a:extLst>
                  <a:ext uri="{FF2B5EF4-FFF2-40B4-BE49-F238E27FC236}">
                    <a16:creationId xmlns:a16="http://schemas.microsoft.com/office/drawing/2014/main" id="{68F1BE1D-CAE0-BE99-7069-45733FF54C68}"/>
                  </a:ext>
                </a:extLst>
              </p:cNvPr>
              <p:cNvSpPr/>
              <p:nvPr/>
            </p:nvSpPr>
            <p:spPr>
              <a:xfrm>
                <a:off x="2021346" y="1621340"/>
                <a:ext cx="14711" cy="87887"/>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55;p46">
                <a:extLst>
                  <a:ext uri="{FF2B5EF4-FFF2-40B4-BE49-F238E27FC236}">
                    <a16:creationId xmlns:a16="http://schemas.microsoft.com/office/drawing/2014/main" id="{99A80E7F-84E8-0D9B-E7DF-0498EB051E35}"/>
                  </a:ext>
                </a:extLst>
              </p:cNvPr>
              <p:cNvSpPr/>
              <p:nvPr/>
            </p:nvSpPr>
            <p:spPr>
              <a:xfrm>
                <a:off x="1983715" y="1658971"/>
                <a:ext cx="89975" cy="12576"/>
              </a:xfrm>
              <a:custGeom>
                <a:avLst/>
                <a:gdLst/>
                <a:ahLst/>
                <a:cxnLst/>
                <a:rect l="l" t="t" r="r" b="b"/>
                <a:pathLst>
                  <a:path w="1896" h="265" extrusionOk="0">
                    <a:moveTo>
                      <a:pt x="0" y="0"/>
                    </a:moveTo>
                    <a:lnTo>
                      <a:pt x="0"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456;p46">
              <a:extLst>
                <a:ext uri="{FF2B5EF4-FFF2-40B4-BE49-F238E27FC236}">
                  <a16:creationId xmlns:a16="http://schemas.microsoft.com/office/drawing/2014/main" id="{C0BDFAF1-0072-18E2-43A9-32F3B9C02BB8}"/>
                </a:ext>
              </a:extLst>
            </p:cNvPr>
            <p:cNvGrpSpPr/>
            <p:nvPr/>
          </p:nvGrpSpPr>
          <p:grpSpPr>
            <a:xfrm>
              <a:off x="1622006" y="1623352"/>
              <a:ext cx="153704" cy="150119"/>
              <a:chOff x="1983715" y="1621340"/>
              <a:chExt cx="89975" cy="87887"/>
            </a:xfrm>
          </p:grpSpPr>
          <p:sp>
            <p:nvSpPr>
              <p:cNvPr id="21" name="Google Shape;1457;p46">
                <a:extLst>
                  <a:ext uri="{FF2B5EF4-FFF2-40B4-BE49-F238E27FC236}">
                    <a16:creationId xmlns:a16="http://schemas.microsoft.com/office/drawing/2014/main" id="{06A7F847-AC6D-9AE0-9B04-208D8FD7120A}"/>
                  </a:ext>
                </a:extLst>
              </p:cNvPr>
              <p:cNvSpPr/>
              <p:nvPr/>
            </p:nvSpPr>
            <p:spPr>
              <a:xfrm>
                <a:off x="2021346" y="1658971"/>
                <a:ext cx="12623" cy="10488"/>
              </a:xfrm>
              <a:custGeom>
                <a:avLst/>
                <a:gdLst/>
                <a:ahLst/>
                <a:cxnLst/>
                <a:rect l="l" t="t" r="r" b="b"/>
                <a:pathLst>
                  <a:path w="266" h="221" extrusionOk="0">
                    <a:moveTo>
                      <a:pt x="1" y="0"/>
                    </a:moveTo>
                    <a:lnTo>
                      <a:pt x="1" y="221"/>
                    </a:lnTo>
                    <a:lnTo>
                      <a:pt x="265" y="22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58;p46">
                <a:extLst>
                  <a:ext uri="{FF2B5EF4-FFF2-40B4-BE49-F238E27FC236}">
                    <a16:creationId xmlns:a16="http://schemas.microsoft.com/office/drawing/2014/main" id="{757B7A1E-C023-C014-F125-908AC7899CDE}"/>
                  </a:ext>
                </a:extLst>
              </p:cNvPr>
              <p:cNvSpPr/>
              <p:nvPr/>
            </p:nvSpPr>
            <p:spPr>
              <a:xfrm>
                <a:off x="2021346" y="1658971"/>
                <a:ext cx="12623" cy="10488"/>
              </a:xfrm>
              <a:custGeom>
                <a:avLst/>
                <a:gdLst/>
                <a:ahLst/>
                <a:cxnLst/>
                <a:rect l="l" t="t" r="r" b="b"/>
                <a:pathLst>
                  <a:path w="266" h="221" fill="none" extrusionOk="0">
                    <a:moveTo>
                      <a:pt x="265" y="0"/>
                    </a:moveTo>
                    <a:lnTo>
                      <a:pt x="1" y="0"/>
                    </a:lnTo>
                    <a:lnTo>
                      <a:pt x="1" y="221"/>
                    </a:lnTo>
                    <a:lnTo>
                      <a:pt x="265" y="221"/>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59;p46">
                <a:extLst>
                  <a:ext uri="{FF2B5EF4-FFF2-40B4-BE49-F238E27FC236}">
                    <a16:creationId xmlns:a16="http://schemas.microsoft.com/office/drawing/2014/main" id="{F9A53627-61E8-B7BC-1CCC-52085FE7DE70}"/>
                  </a:ext>
                </a:extLst>
              </p:cNvPr>
              <p:cNvSpPr/>
              <p:nvPr/>
            </p:nvSpPr>
            <p:spPr>
              <a:xfrm>
                <a:off x="2021346" y="1621340"/>
                <a:ext cx="14711" cy="87887"/>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60;p46">
                <a:extLst>
                  <a:ext uri="{FF2B5EF4-FFF2-40B4-BE49-F238E27FC236}">
                    <a16:creationId xmlns:a16="http://schemas.microsoft.com/office/drawing/2014/main" id="{E1F3DDF0-BEFC-B9D3-20CA-DD9CFAD164AE}"/>
                  </a:ext>
                </a:extLst>
              </p:cNvPr>
              <p:cNvSpPr/>
              <p:nvPr/>
            </p:nvSpPr>
            <p:spPr>
              <a:xfrm>
                <a:off x="1983715" y="1658971"/>
                <a:ext cx="89975" cy="12576"/>
              </a:xfrm>
              <a:custGeom>
                <a:avLst/>
                <a:gdLst/>
                <a:ahLst/>
                <a:cxnLst/>
                <a:rect l="l" t="t" r="r" b="b"/>
                <a:pathLst>
                  <a:path w="1896" h="265" extrusionOk="0">
                    <a:moveTo>
                      <a:pt x="0" y="0"/>
                    </a:moveTo>
                    <a:lnTo>
                      <a:pt x="0"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 name="object 5">
            <a:extLst>
              <a:ext uri="{FF2B5EF4-FFF2-40B4-BE49-F238E27FC236}">
                <a16:creationId xmlns:a16="http://schemas.microsoft.com/office/drawing/2014/main" id="{0432527E-E75E-268D-13D0-36CECB115768}"/>
              </a:ext>
            </a:extLst>
          </p:cNvPr>
          <p:cNvSpPr/>
          <p:nvPr/>
        </p:nvSpPr>
        <p:spPr>
          <a:xfrm>
            <a:off x="655318" y="1570902"/>
            <a:ext cx="2056634" cy="1412927"/>
          </a:xfrm>
          <a:prstGeom prst="rect">
            <a:avLst/>
          </a:prstGeom>
          <a:blipFill>
            <a:blip r:embed="rId6" cstate="print"/>
            <a:stretch>
              <a:fillRect/>
            </a:stretch>
          </a:blipFill>
        </p:spPr>
        <p:txBody>
          <a:bodyPr wrap="square" lIns="0" tIns="0" rIns="0" bIns="0" rtlCol="0"/>
          <a:lstStyle/>
          <a:p>
            <a:endParaRPr/>
          </a:p>
        </p:txBody>
      </p:sp>
      <p:grpSp>
        <p:nvGrpSpPr>
          <p:cNvPr id="1329" name="Google Shape;2272;p54">
            <a:extLst>
              <a:ext uri="{FF2B5EF4-FFF2-40B4-BE49-F238E27FC236}">
                <a16:creationId xmlns:a16="http://schemas.microsoft.com/office/drawing/2014/main" id="{A6751E7C-ADA0-70A6-2C11-D794547AE71B}"/>
              </a:ext>
            </a:extLst>
          </p:cNvPr>
          <p:cNvGrpSpPr/>
          <p:nvPr/>
        </p:nvGrpSpPr>
        <p:grpSpPr>
          <a:xfrm>
            <a:off x="8072231" y="363143"/>
            <a:ext cx="884879" cy="593594"/>
            <a:chOff x="7547121" y="4126026"/>
            <a:chExt cx="884879" cy="593594"/>
          </a:xfrm>
        </p:grpSpPr>
        <p:grpSp>
          <p:nvGrpSpPr>
            <p:cNvPr id="1330" name="Google Shape;2273;p54">
              <a:extLst>
                <a:ext uri="{FF2B5EF4-FFF2-40B4-BE49-F238E27FC236}">
                  <a16:creationId xmlns:a16="http://schemas.microsoft.com/office/drawing/2014/main" id="{7EE6B699-15AB-4E44-3165-0A148FDB09EB}"/>
                </a:ext>
              </a:extLst>
            </p:cNvPr>
            <p:cNvGrpSpPr/>
            <p:nvPr/>
          </p:nvGrpSpPr>
          <p:grpSpPr>
            <a:xfrm>
              <a:off x="7547121" y="4126026"/>
              <a:ext cx="807768" cy="501969"/>
              <a:chOff x="7868946" y="4011726"/>
              <a:chExt cx="807768" cy="501969"/>
            </a:xfrm>
          </p:grpSpPr>
          <p:sp>
            <p:nvSpPr>
              <p:cNvPr id="1337" name="Google Shape;2274;p54">
                <a:extLst>
                  <a:ext uri="{FF2B5EF4-FFF2-40B4-BE49-F238E27FC236}">
                    <a16:creationId xmlns:a16="http://schemas.microsoft.com/office/drawing/2014/main" id="{7F23EFC1-6F5F-F38B-08E6-7CFFBF0F882E}"/>
                  </a:ext>
                </a:extLst>
              </p:cNvPr>
              <p:cNvSpPr/>
              <p:nvPr/>
            </p:nvSpPr>
            <p:spPr>
              <a:xfrm>
                <a:off x="7868946" y="4011726"/>
                <a:ext cx="807768" cy="501969"/>
              </a:xfrm>
              <a:custGeom>
                <a:avLst/>
                <a:gdLst/>
                <a:ahLst/>
                <a:cxnLst/>
                <a:rect l="l" t="t" r="r" b="b"/>
                <a:pathLst>
                  <a:path w="46007" h="28590" extrusionOk="0">
                    <a:moveTo>
                      <a:pt x="1" y="0"/>
                    </a:moveTo>
                    <a:lnTo>
                      <a:pt x="1" y="28589"/>
                    </a:lnTo>
                    <a:lnTo>
                      <a:pt x="46007" y="28589"/>
                    </a:lnTo>
                    <a:lnTo>
                      <a:pt x="46007"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2275;p54">
                <a:extLst>
                  <a:ext uri="{FF2B5EF4-FFF2-40B4-BE49-F238E27FC236}">
                    <a16:creationId xmlns:a16="http://schemas.microsoft.com/office/drawing/2014/main" id="{17996123-E9B1-7257-17D0-AA3589613B61}"/>
                  </a:ext>
                </a:extLst>
              </p:cNvPr>
              <p:cNvSpPr/>
              <p:nvPr/>
            </p:nvSpPr>
            <p:spPr>
              <a:xfrm>
                <a:off x="8624304" y="4040959"/>
                <a:ext cx="29883" cy="29865"/>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2276;p54">
                <a:extLst>
                  <a:ext uri="{FF2B5EF4-FFF2-40B4-BE49-F238E27FC236}">
                    <a16:creationId xmlns:a16="http://schemas.microsoft.com/office/drawing/2014/main" id="{090FF469-B2BE-1BE4-43B4-D5DD0641B09E}"/>
                  </a:ext>
                </a:extLst>
              </p:cNvPr>
              <p:cNvSpPr/>
              <p:nvPr/>
            </p:nvSpPr>
            <p:spPr>
              <a:xfrm>
                <a:off x="8562186" y="4039133"/>
                <a:ext cx="34114" cy="34132"/>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2277;p54">
                <a:extLst>
                  <a:ext uri="{FF2B5EF4-FFF2-40B4-BE49-F238E27FC236}">
                    <a16:creationId xmlns:a16="http://schemas.microsoft.com/office/drawing/2014/main" id="{D661EA5E-97A1-8106-2223-24311B4A05B2}"/>
                  </a:ext>
                </a:extLst>
              </p:cNvPr>
              <p:cNvSpPr/>
              <p:nvPr/>
            </p:nvSpPr>
            <p:spPr>
              <a:xfrm>
                <a:off x="8506143" y="4056199"/>
                <a:ext cx="34132" cy="4266"/>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1" name="Google Shape;2278;p54">
              <a:extLst>
                <a:ext uri="{FF2B5EF4-FFF2-40B4-BE49-F238E27FC236}">
                  <a16:creationId xmlns:a16="http://schemas.microsoft.com/office/drawing/2014/main" id="{D012A710-6990-FB81-6AC8-A940174D73EB}"/>
                </a:ext>
              </a:extLst>
            </p:cNvPr>
            <p:cNvGrpSpPr/>
            <p:nvPr/>
          </p:nvGrpSpPr>
          <p:grpSpPr>
            <a:xfrm>
              <a:off x="7623321" y="4217651"/>
              <a:ext cx="808679" cy="501969"/>
              <a:chOff x="6592596" y="2373026"/>
              <a:chExt cx="808679" cy="501969"/>
            </a:xfrm>
          </p:grpSpPr>
          <p:sp>
            <p:nvSpPr>
              <p:cNvPr id="1332" name="Google Shape;2279;p54">
                <a:extLst>
                  <a:ext uri="{FF2B5EF4-FFF2-40B4-BE49-F238E27FC236}">
                    <a16:creationId xmlns:a16="http://schemas.microsoft.com/office/drawing/2014/main" id="{8075FD22-F613-5122-80BC-EE08735D78CE}"/>
                  </a:ext>
                </a:extLst>
              </p:cNvPr>
              <p:cNvSpPr/>
              <p:nvPr/>
            </p:nvSpPr>
            <p:spPr>
              <a:xfrm>
                <a:off x="6592596" y="2373026"/>
                <a:ext cx="807768" cy="501969"/>
              </a:xfrm>
              <a:custGeom>
                <a:avLst/>
                <a:gdLst/>
                <a:ahLst/>
                <a:cxnLst/>
                <a:rect l="l" t="t" r="r" b="b"/>
                <a:pathLst>
                  <a:path w="46007" h="28590" extrusionOk="0">
                    <a:moveTo>
                      <a:pt x="1" y="0"/>
                    </a:moveTo>
                    <a:lnTo>
                      <a:pt x="1" y="28589"/>
                    </a:lnTo>
                    <a:lnTo>
                      <a:pt x="46007" y="28589"/>
                    </a:lnTo>
                    <a:lnTo>
                      <a:pt x="46007"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2280;p54">
                <a:extLst>
                  <a:ext uri="{FF2B5EF4-FFF2-40B4-BE49-F238E27FC236}">
                    <a16:creationId xmlns:a16="http://schemas.microsoft.com/office/drawing/2014/main" id="{A7208940-F940-2196-6F7B-9BD27AE4BB5D}"/>
                  </a:ext>
                </a:extLst>
              </p:cNvPr>
              <p:cNvSpPr/>
              <p:nvPr/>
            </p:nvSpPr>
            <p:spPr>
              <a:xfrm>
                <a:off x="7347954" y="2402259"/>
                <a:ext cx="29883" cy="29865"/>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2281;p54">
                <a:extLst>
                  <a:ext uri="{FF2B5EF4-FFF2-40B4-BE49-F238E27FC236}">
                    <a16:creationId xmlns:a16="http://schemas.microsoft.com/office/drawing/2014/main" id="{DFB2667E-3A53-0976-AB19-29C217533F82}"/>
                  </a:ext>
                </a:extLst>
              </p:cNvPr>
              <p:cNvSpPr/>
              <p:nvPr/>
            </p:nvSpPr>
            <p:spPr>
              <a:xfrm>
                <a:off x="7285836" y="2400433"/>
                <a:ext cx="34114" cy="34132"/>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2282;p54">
                <a:extLst>
                  <a:ext uri="{FF2B5EF4-FFF2-40B4-BE49-F238E27FC236}">
                    <a16:creationId xmlns:a16="http://schemas.microsoft.com/office/drawing/2014/main" id="{A1BA35D6-CAB9-0168-25BD-1D0DF5EC354B}"/>
                  </a:ext>
                </a:extLst>
              </p:cNvPr>
              <p:cNvSpPr/>
              <p:nvPr/>
            </p:nvSpPr>
            <p:spPr>
              <a:xfrm>
                <a:off x="7229793" y="2417499"/>
                <a:ext cx="34132" cy="4266"/>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36" name="Google Shape;2283;p54">
                <a:extLst>
                  <a:ext uri="{FF2B5EF4-FFF2-40B4-BE49-F238E27FC236}">
                    <a16:creationId xmlns:a16="http://schemas.microsoft.com/office/drawing/2014/main" id="{55AE7C90-6052-E881-7A98-D4D5DCF017AD}"/>
                  </a:ext>
                </a:extLst>
              </p:cNvPr>
              <p:cNvCxnSpPr/>
              <p:nvPr/>
            </p:nvCxnSpPr>
            <p:spPr>
              <a:xfrm>
                <a:off x="6594875" y="2465800"/>
                <a:ext cx="8064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1347" name="Google Shape;783;p41">
            <a:extLst>
              <a:ext uri="{FF2B5EF4-FFF2-40B4-BE49-F238E27FC236}">
                <a16:creationId xmlns:a16="http://schemas.microsoft.com/office/drawing/2014/main" id="{A446313E-FA72-15B3-8A13-A1FBEF527B89}"/>
              </a:ext>
            </a:extLst>
          </p:cNvPr>
          <p:cNvGrpSpPr/>
          <p:nvPr/>
        </p:nvGrpSpPr>
        <p:grpSpPr>
          <a:xfrm rot="10800000">
            <a:off x="2607873" y="932665"/>
            <a:ext cx="4041877" cy="382134"/>
            <a:chOff x="4171261" y="4165423"/>
            <a:chExt cx="4138299" cy="382134"/>
          </a:xfrm>
        </p:grpSpPr>
        <p:sp>
          <p:nvSpPr>
            <p:cNvPr id="1348" name="Google Shape;784;p41">
              <a:extLst>
                <a:ext uri="{FF2B5EF4-FFF2-40B4-BE49-F238E27FC236}">
                  <a16:creationId xmlns:a16="http://schemas.microsoft.com/office/drawing/2014/main" id="{7C0F4B28-E9C7-A392-C0C9-C365129BBB09}"/>
                </a:ext>
              </a:extLst>
            </p:cNvPr>
            <p:cNvSpPr/>
            <p:nvPr/>
          </p:nvSpPr>
          <p:spPr>
            <a:xfrm>
              <a:off x="4171261" y="4165423"/>
              <a:ext cx="4104000" cy="338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785;p41">
              <a:extLst>
                <a:ext uri="{FF2B5EF4-FFF2-40B4-BE49-F238E27FC236}">
                  <a16:creationId xmlns:a16="http://schemas.microsoft.com/office/drawing/2014/main" id="{16E6F3BD-C5AC-7ED8-55A0-BE406AF40227}"/>
                </a:ext>
              </a:extLst>
            </p:cNvPr>
            <p:cNvSpPr/>
            <p:nvPr/>
          </p:nvSpPr>
          <p:spPr>
            <a:xfrm>
              <a:off x="4205560" y="4209156"/>
              <a:ext cx="4104000" cy="338400"/>
            </a:xfrm>
            <a:prstGeom prst="rect">
              <a:avLst/>
            </a:prstGeom>
            <a:solidFill>
              <a:srgbClr val="B5B1A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0" name="Google Shape;787;p41">
            <a:extLst>
              <a:ext uri="{FF2B5EF4-FFF2-40B4-BE49-F238E27FC236}">
                <a16:creationId xmlns:a16="http://schemas.microsoft.com/office/drawing/2014/main" id="{BFD397DF-4EC5-58D8-BAD9-6EB90C054BCD}"/>
              </a:ext>
            </a:extLst>
          </p:cNvPr>
          <p:cNvSpPr txBox="1">
            <a:spLocks noGrp="1"/>
          </p:cNvSpPr>
          <p:nvPr>
            <p:ph type="subTitle" idx="1"/>
          </p:nvPr>
        </p:nvSpPr>
        <p:spPr>
          <a:xfrm>
            <a:off x="2565900" y="922616"/>
            <a:ext cx="4012200" cy="358500"/>
          </a:xfrm>
          <a:prstGeom prst="rect">
            <a:avLst/>
          </a:prstGeom>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ctr" rtl="1">
              <a:spcBef>
                <a:spcPts val="0"/>
              </a:spcBef>
              <a:spcAft>
                <a:spcPts val="0"/>
              </a:spcAft>
              <a:buNone/>
            </a:pPr>
            <a:r>
              <a:rPr lang="en-US" sz="1200" b="1" dirty="0">
                <a:solidFill>
                  <a:schemeClr val="accent1">
                    <a:lumMod val="75000"/>
                  </a:schemeClr>
                </a:solidFill>
                <a:cs typeface="+mj-cs"/>
              </a:rPr>
              <a:t>🔬 </a:t>
            </a:r>
            <a:r>
              <a:rPr lang="ar-SA" sz="1200" b="1" dirty="0">
                <a:solidFill>
                  <a:schemeClr val="accent1">
                    <a:lumMod val="75000"/>
                  </a:schemeClr>
                </a:solidFill>
                <a:cs typeface="+mj-cs"/>
              </a:rPr>
              <a:t>من السيليكون إلى الذرة: كيف تُحدث النانو ثورة في عالم المعالجات؟</a:t>
            </a:r>
            <a:endParaRPr lang="ar-SA" sz="1200" b="1" dirty="0">
              <a:solidFill>
                <a:schemeClr val="accent1">
                  <a:lumMod val="75000"/>
                </a:schemeClr>
              </a:solidFill>
              <a:latin typeface="+mn-lt"/>
              <a:cs typeface="+mj-cs"/>
            </a:endParaRPr>
          </a:p>
        </p:txBody>
      </p:sp>
      <p:sp>
        <p:nvSpPr>
          <p:cNvPr id="1356" name="Google Shape;1152;p43">
            <a:extLst>
              <a:ext uri="{FF2B5EF4-FFF2-40B4-BE49-F238E27FC236}">
                <a16:creationId xmlns:a16="http://schemas.microsoft.com/office/drawing/2014/main" id="{A3388DA7-CC51-CED5-8D2E-991DA2F056BD}"/>
              </a:ext>
            </a:extLst>
          </p:cNvPr>
          <p:cNvSpPr txBox="1">
            <a:spLocks/>
          </p:cNvSpPr>
          <p:nvPr/>
        </p:nvSpPr>
        <p:spPr>
          <a:xfrm>
            <a:off x="2782620" y="1419236"/>
            <a:ext cx="5861891" cy="34507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100"/>
              <a:buFont typeface="DM Sans"/>
              <a:buNone/>
              <a:defRPr sz="1100" b="0" i="0" u="none" strike="noStrike" cap="none">
                <a:solidFill>
                  <a:schemeClr val="dk1"/>
                </a:solidFill>
                <a:latin typeface="DM Sans"/>
                <a:ea typeface="DM Sans"/>
                <a:cs typeface="DM Sans"/>
                <a:sym typeface="DM Sans"/>
              </a:defRPr>
            </a:lvl1pPr>
            <a:lvl2pPr marL="914400" marR="0" lvl="1" indent="-317500" algn="r" rtl="0">
              <a:lnSpc>
                <a:spcPct val="115000"/>
              </a:lnSpc>
              <a:spcBef>
                <a:spcPts val="0"/>
              </a:spcBef>
              <a:spcAft>
                <a:spcPts val="0"/>
              </a:spcAft>
              <a:buClr>
                <a:schemeClr val="dk1"/>
              </a:buClr>
              <a:buSzPts val="1100"/>
              <a:buFont typeface="DM Sans"/>
              <a:buNone/>
              <a:defRPr sz="1100" b="0" i="0" u="none" strike="noStrike" cap="none">
                <a:solidFill>
                  <a:schemeClr val="dk1"/>
                </a:solidFill>
                <a:latin typeface="DM Sans"/>
                <a:ea typeface="DM Sans"/>
                <a:cs typeface="DM Sans"/>
                <a:sym typeface="DM Sans"/>
              </a:defRPr>
            </a:lvl2pPr>
            <a:lvl3pPr marL="1371600" marR="0" lvl="2" indent="-317500" algn="r" rtl="0">
              <a:lnSpc>
                <a:spcPct val="115000"/>
              </a:lnSpc>
              <a:spcBef>
                <a:spcPts val="0"/>
              </a:spcBef>
              <a:spcAft>
                <a:spcPts val="0"/>
              </a:spcAft>
              <a:buClr>
                <a:schemeClr val="dk1"/>
              </a:buClr>
              <a:buSzPts val="1100"/>
              <a:buFont typeface="DM Sans"/>
              <a:buNone/>
              <a:defRPr sz="1100" b="0" i="0" u="none" strike="noStrike" cap="none">
                <a:solidFill>
                  <a:schemeClr val="dk1"/>
                </a:solidFill>
                <a:latin typeface="DM Sans"/>
                <a:ea typeface="DM Sans"/>
                <a:cs typeface="DM Sans"/>
                <a:sym typeface="DM Sans"/>
              </a:defRPr>
            </a:lvl3pPr>
            <a:lvl4pPr marL="1828800" marR="0" lvl="3" indent="-317500" algn="r" rtl="0">
              <a:lnSpc>
                <a:spcPct val="115000"/>
              </a:lnSpc>
              <a:spcBef>
                <a:spcPts val="0"/>
              </a:spcBef>
              <a:spcAft>
                <a:spcPts val="0"/>
              </a:spcAft>
              <a:buClr>
                <a:schemeClr val="dk1"/>
              </a:buClr>
              <a:buSzPts val="1100"/>
              <a:buFont typeface="DM Sans"/>
              <a:buNone/>
              <a:defRPr sz="1100" b="0" i="0" u="none" strike="noStrike" cap="none">
                <a:solidFill>
                  <a:schemeClr val="dk1"/>
                </a:solidFill>
                <a:latin typeface="DM Sans"/>
                <a:ea typeface="DM Sans"/>
                <a:cs typeface="DM Sans"/>
                <a:sym typeface="DM Sans"/>
              </a:defRPr>
            </a:lvl4pPr>
            <a:lvl5pPr marL="2286000" marR="0" lvl="4" indent="-317500" algn="r" rtl="0">
              <a:lnSpc>
                <a:spcPct val="115000"/>
              </a:lnSpc>
              <a:spcBef>
                <a:spcPts val="0"/>
              </a:spcBef>
              <a:spcAft>
                <a:spcPts val="0"/>
              </a:spcAft>
              <a:buClr>
                <a:schemeClr val="dk1"/>
              </a:buClr>
              <a:buSzPts val="1100"/>
              <a:buFont typeface="DM Sans"/>
              <a:buNone/>
              <a:defRPr sz="1100" b="0" i="0" u="none" strike="noStrike" cap="none">
                <a:solidFill>
                  <a:schemeClr val="dk1"/>
                </a:solidFill>
                <a:latin typeface="DM Sans"/>
                <a:ea typeface="DM Sans"/>
                <a:cs typeface="DM Sans"/>
                <a:sym typeface="DM Sans"/>
              </a:defRPr>
            </a:lvl5pPr>
            <a:lvl6pPr marL="2743200" marR="0" lvl="5" indent="-317500" algn="r" rtl="0">
              <a:lnSpc>
                <a:spcPct val="115000"/>
              </a:lnSpc>
              <a:spcBef>
                <a:spcPts val="0"/>
              </a:spcBef>
              <a:spcAft>
                <a:spcPts val="0"/>
              </a:spcAft>
              <a:buClr>
                <a:schemeClr val="dk1"/>
              </a:buClr>
              <a:buSzPts val="1100"/>
              <a:buFont typeface="DM Sans"/>
              <a:buNone/>
              <a:defRPr sz="1100" b="0" i="0" u="none" strike="noStrike" cap="none">
                <a:solidFill>
                  <a:schemeClr val="dk1"/>
                </a:solidFill>
                <a:latin typeface="DM Sans"/>
                <a:ea typeface="DM Sans"/>
                <a:cs typeface="DM Sans"/>
                <a:sym typeface="DM Sans"/>
              </a:defRPr>
            </a:lvl6pPr>
            <a:lvl7pPr marL="3200400" marR="0" lvl="6" indent="-317500" algn="r" rtl="0">
              <a:lnSpc>
                <a:spcPct val="115000"/>
              </a:lnSpc>
              <a:spcBef>
                <a:spcPts val="0"/>
              </a:spcBef>
              <a:spcAft>
                <a:spcPts val="0"/>
              </a:spcAft>
              <a:buClr>
                <a:schemeClr val="dk1"/>
              </a:buClr>
              <a:buSzPts val="1100"/>
              <a:buFont typeface="DM Sans"/>
              <a:buNone/>
              <a:defRPr sz="1100" b="0" i="0" u="none" strike="noStrike" cap="none">
                <a:solidFill>
                  <a:schemeClr val="dk1"/>
                </a:solidFill>
                <a:latin typeface="DM Sans"/>
                <a:ea typeface="DM Sans"/>
                <a:cs typeface="DM Sans"/>
                <a:sym typeface="DM Sans"/>
              </a:defRPr>
            </a:lvl7pPr>
            <a:lvl8pPr marL="3657600" marR="0" lvl="7" indent="-317500" algn="r" rtl="0">
              <a:lnSpc>
                <a:spcPct val="115000"/>
              </a:lnSpc>
              <a:spcBef>
                <a:spcPts val="0"/>
              </a:spcBef>
              <a:spcAft>
                <a:spcPts val="0"/>
              </a:spcAft>
              <a:buClr>
                <a:schemeClr val="dk1"/>
              </a:buClr>
              <a:buSzPts val="1100"/>
              <a:buFont typeface="DM Sans"/>
              <a:buNone/>
              <a:defRPr sz="1100" b="0" i="0" u="none" strike="noStrike" cap="none">
                <a:solidFill>
                  <a:schemeClr val="dk1"/>
                </a:solidFill>
                <a:latin typeface="DM Sans"/>
                <a:ea typeface="DM Sans"/>
                <a:cs typeface="DM Sans"/>
                <a:sym typeface="DM Sans"/>
              </a:defRPr>
            </a:lvl8pPr>
            <a:lvl9pPr marL="4114800" marR="0" lvl="8" indent="-317500" algn="r" rtl="0">
              <a:lnSpc>
                <a:spcPct val="115000"/>
              </a:lnSpc>
              <a:spcBef>
                <a:spcPts val="0"/>
              </a:spcBef>
              <a:spcAft>
                <a:spcPts val="0"/>
              </a:spcAft>
              <a:buClr>
                <a:schemeClr val="dk1"/>
              </a:buClr>
              <a:buSzPts val="1100"/>
              <a:buFont typeface="DM Sans"/>
              <a:buNone/>
              <a:defRPr sz="1100" b="0" i="0" u="none" strike="noStrike" cap="none">
                <a:solidFill>
                  <a:schemeClr val="dk1"/>
                </a:solidFill>
                <a:latin typeface="DM Sans"/>
                <a:ea typeface="DM Sans"/>
                <a:cs typeface="DM Sans"/>
                <a:sym typeface="DM Sans"/>
              </a:defRPr>
            </a:lvl9pPr>
          </a:lstStyle>
          <a:p>
            <a:pPr algn="just" rtl="1">
              <a:lnSpc>
                <a:spcPct val="150000"/>
              </a:lnSpc>
              <a:buNone/>
            </a:pPr>
            <a:r>
              <a:rPr lang="ar-SA" sz="1400" dirty="0">
                <a:cs typeface="+mj-cs"/>
              </a:rPr>
              <a:t>أصبحت </a:t>
            </a:r>
            <a:r>
              <a:rPr lang="ar-SA" sz="1400" b="1" dirty="0">
                <a:cs typeface="+mj-cs"/>
              </a:rPr>
              <a:t>المعالجات الدقيقة</a:t>
            </a:r>
            <a:r>
              <a:rPr lang="ar-SA" sz="1400" dirty="0">
                <a:cs typeface="+mj-cs"/>
              </a:rPr>
              <a:t> حجر الأساس في جميع الأجهزة الإلكترونية الحديثة، مثل الهواتف الذكية</a:t>
            </a:r>
          </a:p>
          <a:p>
            <a:pPr algn="just" rtl="1">
              <a:lnSpc>
                <a:spcPct val="150000"/>
              </a:lnSpc>
              <a:buNone/>
            </a:pPr>
            <a:r>
              <a:rPr lang="ar-SA" sz="1400" dirty="0">
                <a:cs typeface="+mj-cs"/>
              </a:rPr>
              <a:t>والحواسيب وأنظمة التحكم. ورغم التطور المستمر، أدى </a:t>
            </a:r>
            <a:r>
              <a:rPr lang="ar-SA" sz="1400" b="1" dirty="0">
                <a:cs typeface="+mj-cs"/>
              </a:rPr>
              <a:t>تقليص أبعاد الترانزستورات</a:t>
            </a:r>
            <a:r>
              <a:rPr lang="ar-SA" sz="1400" dirty="0">
                <a:cs typeface="+mj-cs"/>
              </a:rPr>
              <a:t> إلى الوصول</a:t>
            </a:r>
          </a:p>
          <a:p>
            <a:pPr algn="just" rtl="1">
              <a:lnSpc>
                <a:spcPct val="150000"/>
              </a:lnSpc>
              <a:buNone/>
            </a:pPr>
            <a:r>
              <a:rPr lang="ar-SA" sz="1400" dirty="0">
                <a:cs typeface="+mj-cs"/>
              </a:rPr>
              <a:t>إلى حدود حرجة من حيث الأداء، استهلاك الطاقة، وكثافة التصغير.</a:t>
            </a:r>
          </a:p>
          <a:p>
            <a:pPr algn="just" rtl="1">
              <a:lnSpc>
                <a:spcPct val="150000"/>
              </a:lnSpc>
              <a:buNone/>
            </a:pPr>
            <a:r>
              <a:rPr lang="en-US" sz="1400" dirty="0">
                <a:cs typeface="+mj-cs"/>
              </a:rPr>
              <a:t>🔸 </a:t>
            </a:r>
            <a:r>
              <a:rPr lang="ar-SA" sz="1400" dirty="0">
                <a:cs typeface="+mj-cs"/>
              </a:rPr>
              <a:t>وهنا برزت </a:t>
            </a:r>
            <a:r>
              <a:rPr lang="ar-SA" sz="1400" b="1" dirty="0">
                <a:cs typeface="+mj-cs"/>
              </a:rPr>
              <a:t>تقنية النانو</a:t>
            </a:r>
            <a:r>
              <a:rPr lang="ar-SA" sz="1400" dirty="0">
                <a:cs typeface="+mj-cs"/>
              </a:rPr>
              <a:t> كابتكار واعد، يتيح تصميم المواد والأجهزة على مستوى الذرات والجزيئات.</a:t>
            </a:r>
          </a:p>
          <a:p>
            <a:pPr algn="just" rtl="1">
              <a:lnSpc>
                <a:spcPct val="150000"/>
              </a:lnSpc>
              <a:buNone/>
            </a:pPr>
            <a:r>
              <a:rPr lang="en-US" sz="1400" dirty="0">
                <a:cs typeface="+mj-cs"/>
              </a:rPr>
              <a:t>🧪 </a:t>
            </a:r>
            <a:r>
              <a:rPr lang="ar-SA" sz="1400" dirty="0">
                <a:cs typeface="+mj-cs"/>
              </a:rPr>
              <a:t>بفضل هذه التقنية، يمكن:</a:t>
            </a:r>
          </a:p>
          <a:p>
            <a:pPr algn="just" rtl="1">
              <a:lnSpc>
                <a:spcPct val="150000"/>
              </a:lnSpc>
              <a:buFont typeface="Arial" panose="020B0604020202020204" pitchFamily="34" charset="0"/>
              <a:buChar char="•"/>
            </a:pPr>
            <a:r>
              <a:rPr lang="ar-SA" sz="1400" dirty="0">
                <a:cs typeface="+mj-cs"/>
              </a:rPr>
              <a:t>تحسين أداء المعالجات</a:t>
            </a:r>
          </a:p>
          <a:p>
            <a:pPr algn="just" rtl="1">
              <a:lnSpc>
                <a:spcPct val="150000"/>
              </a:lnSpc>
              <a:buFont typeface="Arial" panose="020B0604020202020204" pitchFamily="34" charset="0"/>
              <a:buChar char="•"/>
            </a:pPr>
            <a:r>
              <a:rPr lang="ar-SA" sz="1400" dirty="0">
                <a:cs typeface="+mj-cs"/>
              </a:rPr>
              <a:t>تقليل الأعطال</a:t>
            </a:r>
          </a:p>
          <a:p>
            <a:pPr algn="just" rtl="1">
              <a:lnSpc>
                <a:spcPct val="150000"/>
              </a:lnSpc>
              <a:buFont typeface="Arial" panose="020B0604020202020204" pitchFamily="34" charset="0"/>
              <a:buChar char="•"/>
            </a:pPr>
            <a:r>
              <a:rPr lang="ar-SA" sz="1400" dirty="0">
                <a:cs typeface="+mj-cs"/>
              </a:rPr>
              <a:t>إعادة تصميم الترانزستورات بمواد وتراكيب جديدة</a:t>
            </a:r>
          </a:p>
          <a:p>
            <a:pPr algn="just" rtl="1">
              <a:lnSpc>
                <a:spcPct val="150000"/>
              </a:lnSpc>
            </a:pPr>
            <a:r>
              <a:rPr lang="en-US" sz="1400" dirty="0">
                <a:cs typeface="+mj-cs"/>
              </a:rPr>
              <a:t>🎯 </a:t>
            </a:r>
            <a:r>
              <a:rPr lang="ar-SA" sz="1400" dirty="0">
                <a:cs typeface="+mj-cs"/>
              </a:rPr>
              <a:t>تهدف هذه الحلقة البحثية إلى استكشاف هذه التطبيقات وتحليل أثرها على </a:t>
            </a:r>
            <a:r>
              <a:rPr lang="ar-SA" sz="1400" b="1" dirty="0">
                <a:cs typeface="+mj-cs"/>
              </a:rPr>
              <a:t>موثوقية المعالجات الدقيقة</a:t>
            </a:r>
            <a:r>
              <a:rPr lang="ar-SA" sz="1400" dirty="0">
                <a:cs typeface="+mj-cs"/>
              </a:rPr>
              <a:t>، مع مناقشة الفوائد والتحديات المستقبلية.</a:t>
            </a:r>
          </a:p>
        </p:txBody>
      </p:sp>
      <p:sp>
        <p:nvSpPr>
          <p:cNvPr id="2" name="Slide Number Placeholder 6">
            <a:extLst>
              <a:ext uri="{FF2B5EF4-FFF2-40B4-BE49-F238E27FC236}">
                <a16:creationId xmlns:a16="http://schemas.microsoft.com/office/drawing/2014/main" id="{62A4A1D3-9837-CF69-B2DB-B20442836982}"/>
              </a:ext>
            </a:extLst>
          </p:cNvPr>
          <p:cNvSpPr txBox="1">
            <a:spLocks/>
          </p:cNvSpPr>
          <p:nvPr/>
        </p:nvSpPr>
        <p:spPr>
          <a:xfrm>
            <a:off x="3316514" y="486666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9F6A3C25-738D-4996-B34E-84AF88928DA9}" type="slidenum">
              <a:rPr lang="en-US" smtClean="0"/>
              <a:pPr algn="ctr"/>
              <a:t>3</a:t>
            </a:fld>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Cutout/>
                    </a14:imgEffect>
                  </a14:imgLayer>
                </a14:imgProps>
              </a:ext>
            </a:extLst>
          </a:blip>
          <a:tile tx="0" ty="0" sx="100000" sy="100000" flip="none" algn="tl"/>
        </a:blipFill>
        <a:effectLst/>
      </p:bgPr>
    </p:bg>
    <p:spTree>
      <p:nvGrpSpPr>
        <p:cNvPr id="1" name="Shape 3670">
          <a:extLst>
            <a:ext uri="{FF2B5EF4-FFF2-40B4-BE49-F238E27FC236}">
              <a16:creationId xmlns:a16="http://schemas.microsoft.com/office/drawing/2014/main" id="{A1AE6483-0255-5B5D-198B-5D9B4F4CFE46}"/>
            </a:ext>
          </a:extLst>
        </p:cNvPr>
        <p:cNvGrpSpPr/>
        <p:nvPr/>
      </p:nvGrpSpPr>
      <p:grpSpPr>
        <a:xfrm>
          <a:off x="0" y="0"/>
          <a:ext cx="0" cy="0"/>
          <a:chOff x="0" y="0"/>
          <a:chExt cx="0" cy="0"/>
        </a:xfrm>
      </p:grpSpPr>
      <p:grpSp>
        <p:nvGrpSpPr>
          <p:cNvPr id="3805" name="Google Shape;3805;p71">
            <a:extLst>
              <a:ext uri="{FF2B5EF4-FFF2-40B4-BE49-F238E27FC236}">
                <a16:creationId xmlns:a16="http://schemas.microsoft.com/office/drawing/2014/main" id="{C347D6DA-E545-A34C-B37A-256E7A7AEAE4}"/>
              </a:ext>
            </a:extLst>
          </p:cNvPr>
          <p:cNvGrpSpPr/>
          <p:nvPr/>
        </p:nvGrpSpPr>
        <p:grpSpPr>
          <a:xfrm>
            <a:off x="744977" y="4117084"/>
            <a:ext cx="539125" cy="502575"/>
            <a:chOff x="712000" y="400050"/>
            <a:chExt cx="539125" cy="502575"/>
          </a:xfrm>
        </p:grpSpPr>
        <p:grpSp>
          <p:nvGrpSpPr>
            <p:cNvPr id="3806" name="Google Shape;3806;p71">
              <a:extLst>
                <a:ext uri="{FF2B5EF4-FFF2-40B4-BE49-F238E27FC236}">
                  <a16:creationId xmlns:a16="http://schemas.microsoft.com/office/drawing/2014/main" id="{7E05F40E-296D-9813-E322-63D122B386D0}"/>
                </a:ext>
              </a:extLst>
            </p:cNvPr>
            <p:cNvGrpSpPr/>
            <p:nvPr/>
          </p:nvGrpSpPr>
          <p:grpSpPr>
            <a:xfrm>
              <a:off x="712000" y="400050"/>
              <a:ext cx="353400" cy="353400"/>
              <a:chOff x="1457325" y="419100"/>
              <a:chExt cx="353400" cy="353400"/>
            </a:xfrm>
          </p:grpSpPr>
          <p:sp>
            <p:nvSpPr>
              <p:cNvPr id="3807" name="Google Shape;3807;p71">
                <a:extLst>
                  <a:ext uri="{FF2B5EF4-FFF2-40B4-BE49-F238E27FC236}">
                    <a16:creationId xmlns:a16="http://schemas.microsoft.com/office/drawing/2014/main" id="{3104CF93-0A94-FA24-99F8-78F9DFC12EF1}"/>
                  </a:ext>
                </a:extLst>
              </p:cNvPr>
              <p:cNvSpPr/>
              <p:nvPr/>
            </p:nvSpPr>
            <p:spPr>
              <a:xfrm>
                <a:off x="1457325" y="419100"/>
                <a:ext cx="353400" cy="353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1">
                <a:extLst>
                  <a:ext uri="{FF2B5EF4-FFF2-40B4-BE49-F238E27FC236}">
                    <a16:creationId xmlns:a16="http://schemas.microsoft.com/office/drawing/2014/main" id="{497E4B7D-4CE1-C07C-9DA9-33A9190F2310}"/>
                  </a:ext>
                </a:extLst>
              </p:cNvPr>
              <p:cNvSpPr/>
              <p:nvPr/>
            </p:nvSpPr>
            <p:spPr>
              <a:xfrm>
                <a:off x="1515775" y="478640"/>
                <a:ext cx="236505" cy="234318"/>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9" name="Google Shape;3809;p71">
              <a:extLst>
                <a:ext uri="{FF2B5EF4-FFF2-40B4-BE49-F238E27FC236}">
                  <a16:creationId xmlns:a16="http://schemas.microsoft.com/office/drawing/2014/main" id="{F3AF83CC-59C6-73C3-5520-7F0563A4C7C5}"/>
                </a:ext>
              </a:extLst>
            </p:cNvPr>
            <p:cNvGrpSpPr/>
            <p:nvPr/>
          </p:nvGrpSpPr>
          <p:grpSpPr>
            <a:xfrm>
              <a:off x="1005725" y="657225"/>
              <a:ext cx="245400" cy="245400"/>
              <a:chOff x="904875" y="1114425"/>
              <a:chExt cx="245400" cy="245400"/>
            </a:xfrm>
          </p:grpSpPr>
          <p:sp>
            <p:nvSpPr>
              <p:cNvPr id="3810" name="Google Shape;3810;p71">
                <a:extLst>
                  <a:ext uri="{FF2B5EF4-FFF2-40B4-BE49-F238E27FC236}">
                    <a16:creationId xmlns:a16="http://schemas.microsoft.com/office/drawing/2014/main" id="{75CDA038-00C1-C54D-3661-714DF1AEF2AC}"/>
                  </a:ext>
                </a:extLst>
              </p:cNvPr>
              <p:cNvSpPr/>
              <p:nvPr/>
            </p:nvSpPr>
            <p:spPr>
              <a:xfrm>
                <a:off x="904875" y="1114425"/>
                <a:ext cx="245400" cy="245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1">
                <a:extLst>
                  <a:ext uri="{FF2B5EF4-FFF2-40B4-BE49-F238E27FC236}">
                    <a16:creationId xmlns:a16="http://schemas.microsoft.com/office/drawing/2014/main" id="{56FB3397-A827-7F2F-F218-D57C4FF7619D}"/>
                  </a:ext>
                </a:extLst>
              </p:cNvPr>
              <p:cNvSpPr/>
              <p:nvPr/>
            </p:nvSpPr>
            <p:spPr>
              <a:xfrm>
                <a:off x="981600" y="1196400"/>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 name="Google Shape;859;p43">
            <a:extLst>
              <a:ext uri="{FF2B5EF4-FFF2-40B4-BE49-F238E27FC236}">
                <a16:creationId xmlns:a16="http://schemas.microsoft.com/office/drawing/2014/main" id="{32E28987-F3A1-A874-713B-A983951DA5EE}"/>
              </a:ext>
            </a:extLst>
          </p:cNvPr>
          <p:cNvSpPr txBox="1">
            <a:spLocks noGrp="1"/>
          </p:cNvSpPr>
          <p:nvPr>
            <p:ph type="title"/>
          </p:nvPr>
        </p:nvSpPr>
        <p:spPr>
          <a:xfrm>
            <a:off x="744977" y="535902"/>
            <a:ext cx="7359436" cy="572700"/>
          </a:xfrm>
          <a:prstGeom prst="rect">
            <a:avLst/>
          </a:prstGeom>
        </p:spPr>
        <p:txBody>
          <a:bodyPr spcFirstLastPara="1" wrap="square" lIns="91425" tIns="91425" rIns="91425" bIns="91425" anchor="ctr" anchorCtr="0">
            <a:noAutofit/>
          </a:bodyPr>
          <a:lstStyle/>
          <a:p>
            <a:pPr lvl="0" rtl="1"/>
            <a:r>
              <a:rPr lang="ar-SA" sz="2400" b="1" dirty="0">
                <a:solidFill>
                  <a:schemeClr val="accent1">
                    <a:lumMod val="75000"/>
                  </a:schemeClr>
                </a:solidFill>
                <a:cs typeface="+mn-cs"/>
              </a:rPr>
              <a:t>التحديات التي تواجه تطبيقات النانو في المعالجات الدقيقة</a:t>
            </a:r>
            <a:endParaRPr lang="en-US" sz="2400" b="1" dirty="0">
              <a:solidFill>
                <a:schemeClr val="accent1">
                  <a:lumMod val="75000"/>
                </a:schemeClr>
              </a:solidFill>
              <a:cs typeface="+mn-cs"/>
            </a:endParaRPr>
          </a:p>
        </p:txBody>
      </p:sp>
      <p:sp>
        <p:nvSpPr>
          <p:cNvPr id="2" name="TextBox 1">
            <a:extLst>
              <a:ext uri="{FF2B5EF4-FFF2-40B4-BE49-F238E27FC236}">
                <a16:creationId xmlns:a16="http://schemas.microsoft.com/office/drawing/2014/main" id="{284BA05F-92F5-B620-35F9-E34D383EF918}"/>
              </a:ext>
            </a:extLst>
          </p:cNvPr>
          <p:cNvSpPr txBox="1"/>
          <p:nvPr/>
        </p:nvSpPr>
        <p:spPr>
          <a:xfrm>
            <a:off x="1062682" y="1057933"/>
            <a:ext cx="6724027" cy="523220"/>
          </a:xfrm>
          <a:prstGeom prst="rect">
            <a:avLst/>
          </a:prstGeom>
          <a:noFill/>
        </p:spPr>
        <p:txBody>
          <a:bodyPr wrap="square">
            <a:spAutoFit/>
          </a:bodyPr>
          <a:lstStyle/>
          <a:p>
            <a:pPr algn="ctr" rtl="1"/>
            <a:r>
              <a:rPr lang="ar-SA" dirty="0"/>
              <a:t>رغم الإمكانيات الهائلة لتقنيات النانو في تطوير المعالجات الدقيقة، إلا أن تطبيقها يواجه عددًا من التحديات التقنية، الاقتصادية، والبيئية.</a:t>
            </a:r>
            <a:endParaRPr lang="en-US" b="1" dirty="0"/>
          </a:p>
        </p:txBody>
      </p:sp>
      <p:grpSp>
        <p:nvGrpSpPr>
          <p:cNvPr id="46" name="Group 45">
            <a:extLst>
              <a:ext uri="{FF2B5EF4-FFF2-40B4-BE49-F238E27FC236}">
                <a16:creationId xmlns:a16="http://schemas.microsoft.com/office/drawing/2014/main" id="{097093B8-D742-3BF7-7410-605D51C25354}"/>
              </a:ext>
            </a:extLst>
          </p:cNvPr>
          <p:cNvGrpSpPr/>
          <p:nvPr/>
        </p:nvGrpSpPr>
        <p:grpSpPr>
          <a:xfrm>
            <a:off x="1263288" y="1653478"/>
            <a:ext cx="6617424" cy="2911046"/>
            <a:chOff x="1369964" y="1653478"/>
            <a:chExt cx="6617424" cy="2911046"/>
          </a:xfrm>
        </p:grpSpPr>
        <p:grpSp>
          <p:nvGrpSpPr>
            <p:cNvPr id="21" name="Group 20">
              <a:extLst>
                <a:ext uri="{FF2B5EF4-FFF2-40B4-BE49-F238E27FC236}">
                  <a16:creationId xmlns:a16="http://schemas.microsoft.com/office/drawing/2014/main" id="{A1BFD70B-4629-75A8-A3FE-5D97265D6D9E}"/>
                </a:ext>
              </a:extLst>
            </p:cNvPr>
            <p:cNvGrpSpPr/>
            <p:nvPr/>
          </p:nvGrpSpPr>
          <p:grpSpPr>
            <a:xfrm>
              <a:off x="4694634" y="1692813"/>
              <a:ext cx="3262530" cy="510635"/>
              <a:chOff x="4319007" y="2545710"/>
              <a:chExt cx="3262530" cy="510635"/>
            </a:xfrm>
          </p:grpSpPr>
          <p:sp>
            <p:nvSpPr>
              <p:cNvPr id="22" name="Google Shape;3469;p67">
                <a:extLst>
                  <a:ext uri="{FF2B5EF4-FFF2-40B4-BE49-F238E27FC236}">
                    <a16:creationId xmlns:a16="http://schemas.microsoft.com/office/drawing/2014/main" id="{44DC8E8E-2412-311F-E381-FB900FEB740E}"/>
                  </a:ext>
                </a:extLst>
              </p:cNvPr>
              <p:cNvSpPr/>
              <p:nvPr/>
            </p:nvSpPr>
            <p:spPr>
              <a:xfrm>
                <a:off x="4319007" y="2545710"/>
                <a:ext cx="3215458" cy="471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dirty="0"/>
              </a:p>
            </p:txBody>
          </p:sp>
          <p:sp>
            <p:nvSpPr>
              <p:cNvPr id="23" name="Google Shape;3470;p67">
                <a:extLst>
                  <a:ext uri="{FF2B5EF4-FFF2-40B4-BE49-F238E27FC236}">
                    <a16:creationId xmlns:a16="http://schemas.microsoft.com/office/drawing/2014/main" id="{3F1B8429-EC2F-22D9-82AD-3A392150AE80}"/>
                  </a:ext>
                </a:extLst>
              </p:cNvPr>
              <p:cNvSpPr txBox="1">
                <a:spLocks/>
              </p:cNvSpPr>
              <p:nvPr/>
            </p:nvSpPr>
            <p:spPr>
              <a:xfrm>
                <a:off x="4399572" y="2585045"/>
                <a:ext cx="3181965" cy="471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9pPr>
              </a:lstStyle>
              <a:p>
                <a:pPr algn="r" rtl="1"/>
                <a:r>
                  <a:rPr lang="ar-SA" sz="2000" b="1" dirty="0">
                    <a:solidFill>
                      <a:schemeClr val="accent1">
                        <a:lumMod val="75000"/>
                      </a:schemeClr>
                    </a:solidFill>
                    <a:cs typeface="+mj-cs"/>
                  </a:rPr>
                  <a:t>تحديات التكامل مع </a:t>
                </a:r>
                <a:r>
                  <a:rPr lang="ar-SA" sz="1800" b="1" dirty="0">
                    <a:solidFill>
                      <a:schemeClr val="accent1">
                        <a:lumMod val="75000"/>
                      </a:schemeClr>
                    </a:solidFill>
                    <a:cs typeface="+mj-cs"/>
                  </a:rPr>
                  <a:t>تقنيات</a:t>
                </a:r>
                <a:r>
                  <a:rPr lang="ar-SA" sz="2000" b="1" dirty="0">
                    <a:solidFill>
                      <a:schemeClr val="accent1">
                        <a:lumMod val="75000"/>
                      </a:schemeClr>
                    </a:solidFill>
                    <a:cs typeface="+mj-cs"/>
                  </a:rPr>
                  <a:t> السيليكون</a:t>
                </a:r>
                <a:endParaRPr lang="en-US" sz="2000" b="1" dirty="0">
                  <a:solidFill>
                    <a:schemeClr val="accent1">
                      <a:lumMod val="75000"/>
                    </a:schemeClr>
                  </a:solidFill>
                  <a:cs typeface="+mj-cs"/>
                </a:endParaRPr>
              </a:p>
            </p:txBody>
          </p:sp>
        </p:grpSp>
        <p:sp>
          <p:nvSpPr>
            <p:cNvPr id="3" name="Google Shape;3224;p64">
              <a:extLst>
                <a:ext uri="{FF2B5EF4-FFF2-40B4-BE49-F238E27FC236}">
                  <a16:creationId xmlns:a16="http://schemas.microsoft.com/office/drawing/2014/main" id="{115C2892-5F3A-5127-6677-2EB47C464850}"/>
                </a:ext>
              </a:extLst>
            </p:cNvPr>
            <p:cNvSpPr txBox="1">
              <a:spLocks/>
            </p:cNvSpPr>
            <p:nvPr/>
          </p:nvSpPr>
          <p:spPr>
            <a:xfrm>
              <a:off x="3814719" y="2425577"/>
              <a:ext cx="4054419" cy="194279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Low" rtl="1">
                <a:lnSpc>
                  <a:spcPct val="150000"/>
                </a:lnSpc>
              </a:pPr>
              <a:endParaRPr lang="en-US" sz="1600" dirty="0"/>
            </a:p>
          </p:txBody>
        </p:sp>
        <p:sp>
          <p:nvSpPr>
            <p:cNvPr id="5" name="Rectangle 2">
              <a:extLst>
                <a:ext uri="{FF2B5EF4-FFF2-40B4-BE49-F238E27FC236}">
                  <a16:creationId xmlns:a16="http://schemas.microsoft.com/office/drawing/2014/main" id="{9A5E9DD0-B9FA-7F81-83C6-5B6666CFD4B4}"/>
                </a:ext>
              </a:extLst>
            </p:cNvPr>
            <p:cNvSpPr>
              <a:spLocks noChangeArrowheads="1"/>
            </p:cNvSpPr>
            <p:nvPr/>
          </p:nvSpPr>
          <p:spPr bwMode="auto">
            <a:xfrm>
              <a:off x="7722572" y="258870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27" name="Group 26">
              <a:extLst>
                <a:ext uri="{FF2B5EF4-FFF2-40B4-BE49-F238E27FC236}">
                  <a16:creationId xmlns:a16="http://schemas.microsoft.com/office/drawing/2014/main" id="{D1F293F4-0F86-7196-9D2B-16BFB2EDFB1A}"/>
                </a:ext>
              </a:extLst>
            </p:cNvPr>
            <p:cNvGrpSpPr/>
            <p:nvPr/>
          </p:nvGrpSpPr>
          <p:grpSpPr>
            <a:xfrm>
              <a:off x="4694634" y="3288087"/>
              <a:ext cx="3215458" cy="510635"/>
              <a:chOff x="4366080" y="2545710"/>
              <a:chExt cx="3215458" cy="510635"/>
            </a:xfrm>
          </p:grpSpPr>
          <p:sp>
            <p:nvSpPr>
              <p:cNvPr id="28" name="Google Shape;3469;p67">
                <a:extLst>
                  <a:ext uri="{FF2B5EF4-FFF2-40B4-BE49-F238E27FC236}">
                    <a16:creationId xmlns:a16="http://schemas.microsoft.com/office/drawing/2014/main" id="{96FD664B-9E45-1D22-CE8D-0DDBAD231095}"/>
                  </a:ext>
                </a:extLst>
              </p:cNvPr>
              <p:cNvSpPr/>
              <p:nvPr/>
            </p:nvSpPr>
            <p:spPr>
              <a:xfrm>
                <a:off x="4366080" y="2545710"/>
                <a:ext cx="3168385" cy="471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sz="1800" b="1" dirty="0">
                  <a:solidFill>
                    <a:schemeClr val="accent1">
                      <a:lumMod val="75000"/>
                    </a:schemeClr>
                  </a:solidFill>
                  <a:cs typeface="+mj-cs"/>
                </a:endParaRPr>
              </a:p>
            </p:txBody>
          </p:sp>
          <p:sp>
            <p:nvSpPr>
              <p:cNvPr id="29" name="Google Shape;3470;p67">
                <a:extLst>
                  <a:ext uri="{FF2B5EF4-FFF2-40B4-BE49-F238E27FC236}">
                    <a16:creationId xmlns:a16="http://schemas.microsoft.com/office/drawing/2014/main" id="{4DC6F8C0-4938-0B89-1E07-DCAECE628572}"/>
                  </a:ext>
                </a:extLst>
              </p:cNvPr>
              <p:cNvSpPr txBox="1">
                <a:spLocks/>
              </p:cNvSpPr>
              <p:nvPr/>
            </p:nvSpPr>
            <p:spPr>
              <a:xfrm>
                <a:off x="4446645" y="2585045"/>
                <a:ext cx="3134893" cy="471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9pPr>
              </a:lstStyle>
              <a:p>
                <a:pPr lvl="0" algn="r" rtl="1"/>
                <a:r>
                  <a:rPr lang="ar-SA" sz="1800" b="1" dirty="0">
                    <a:solidFill>
                      <a:schemeClr val="accent1">
                        <a:lumMod val="75000"/>
                      </a:schemeClr>
                    </a:solidFill>
                    <a:cs typeface="+mj-cs"/>
                  </a:rPr>
                  <a:t>مشكلات الاستقرار والتحكم</a:t>
                </a:r>
                <a:endParaRPr lang="en-US" sz="1800" b="1" dirty="0">
                  <a:solidFill>
                    <a:schemeClr val="accent1">
                      <a:lumMod val="75000"/>
                    </a:schemeClr>
                  </a:solidFill>
                  <a:cs typeface="+mj-cs"/>
                </a:endParaRPr>
              </a:p>
            </p:txBody>
          </p:sp>
        </p:grpSp>
        <p:sp>
          <p:nvSpPr>
            <p:cNvPr id="6" name="Rectangle 2">
              <a:extLst>
                <a:ext uri="{FF2B5EF4-FFF2-40B4-BE49-F238E27FC236}">
                  <a16:creationId xmlns:a16="http://schemas.microsoft.com/office/drawing/2014/main" id="{90F2CEAA-3453-6A69-C384-B0CF95666C29}"/>
                </a:ext>
              </a:extLst>
            </p:cNvPr>
            <p:cNvSpPr>
              <a:spLocks noChangeArrowheads="1"/>
            </p:cNvSpPr>
            <p:nvPr/>
          </p:nvSpPr>
          <p:spPr bwMode="auto">
            <a:xfrm>
              <a:off x="3318539" y="2217721"/>
              <a:ext cx="4609724" cy="698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r" defTabSz="914400" rtl="1"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ar-SA"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مشاكل دمج المواد النانوية مع البنية التقليدية</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285750" marR="0" lvl="0" indent="-285750" algn="r" defTabSz="914400" rtl="1"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ar-SA"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عدم التوافق في الخواص الفيزيائية والكيميائية</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30" name="Rectangle 3">
              <a:extLst>
                <a:ext uri="{FF2B5EF4-FFF2-40B4-BE49-F238E27FC236}">
                  <a16:creationId xmlns:a16="http://schemas.microsoft.com/office/drawing/2014/main" id="{B3350EF1-77E2-A267-0141-EC1E18EEB5B6}"/>
                </a:ext>
              </a:extLst>
            </p:cNvPr>
            <p:cNvSpPr>
              <a:spLocks noChangeArrowheads="1"/>
            </p:cNvSpPr>
            <p:nvPr/>
          </p:nvSpPr>
          <p:spPr bwMode="auto">
            <a:xfrm>
              <a:off x="3415388" y="3864781"/>
              <a:ext cx="4572000" cy="699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r" defTabSz="914400" rtl="1"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ar-SA" altLang="en-US" b="0" i="0" u="none" strike="noStrike" cap="none" normalizeH="0" baseline="0" dirty="0">
                  <a:ln>
                    <a:noFill/>
                  </a:ln>
                  <a:solidFill>
                    <a:schemeClr val="tx1"/>
                  </a:solidFill>
                  <a:effectLst/>
                  <a:latin typeface="Arial" panose="020B0604020202020204" pitchFamily="34" charset="0"/>
                  <a:cs typeface="+mj-cs"/>
                </a:rPr>
                <a:t>النقاط الكمية والجرافين قد تفتقر للاستقرار طويل الأمد</a:t>
              </a:r>
              <a:r>
                <a:rPr kumimoji="0" lang="en-US" altLang="en-US" b="0" i="0" u="none" strike="noStrike" cap="none" normalizeH="0" baseline="0" dirty="0">
                  <a:ln>
                    <a:noFill/>
                  </a:ln>
                  <a:solidFill>
                    <a:schemeClr val="tx1"/>
                  </a:solidFill>
                  <a:effectLst/>
                  <a:latin typeface="Arial" panose="020B0604020202020204" pitchFamily="34" charset="0"/>
                  <a:cs typeface="+mj-cs"/>
                </a:rPr>
                <a:t>.</a:t>
              </a:r>
            </a:p>
            <a:p>
              <a:pPr marL="285750" marR="0" lvl="0" indent="-285750" algn="r" defTabSz="914400" rtl="1"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ar-SA" altLang="en-US" b="0" i="0" u="none" strike="noStrike" cap="none" normalizeH="0" baseline="0" dirty="0">
                  <a:ln>
                    <a:noFill/>
                  </a:ln>
                  <a:solidFill>
                    <a:schemeClr val="tx1"/>
                  </a:solidFill>
                  <a:effectLst/>
                  <a:latin typeface="Arial" panose="020B0604020202020204" pitchFamily="34" charset="0"/>
                  <a:cs typeface="+mj-cs"/>
                </a:rPr>
                <a:t>صعوبة التحكم في الخصائص أثناء التصنيع</a:t>
              </a:r>
              <a:r>
                <a:rPr kumimoji="0" lang="en-US" altLang="en-US" b="0" i="0" u="none" strike="noStrike" cap="none" normalizeH="0" baseline="0" dirty="0">
                  <a:ln>
                    <a:noFill/>
                  </a:ln>
                  <a:solidFill>
                    <a:schemeClr val="tx1"/>
                  </a:solidFill>
                  <a:effectLst/>
                  <a:latin typeface="Arial" panose="020B0604020202020204" pitchFamily="34" charset="0"/>
                  <a:cs typeface="+mj-cs"/>
                </a:rPr>
                <a:t>.</a:t>
              </a:r>
            </a:p>
          </p:txBody>
        </p:sp>
        <p:grpSp>
          <p:nvGrpSpPr>
            <p:cNvPr id="31" name="Group 30">
              <a:extLst>
                <a:ext uri="{FF2B5EF4-FFF2-40B4-BE49-F238E27FC236}">
                  <a16:creationId xmlns:a16="http://schemas.microsoft.com/office/drawing/2014/main" id="{6D08F87E-E8D2-6286-5D63-974DE9F7F16B}"/>
                </a:ext>
              </a:extLst>
            </p:cNvPr>
            <p:cNvGrpSpPr/>
            <p:nvPr/>
          </p:nvGrpSpPr>
          <p:grpSpPr>
            <a:xfrm>
              <a:off x="1383966" y="1653478"/>
              <a:ext cx="2776826" cy="510635"/>
              <a:chOff x="4804712" y="2545710"/>
              <a:chExt cx="2776826" cy="510635"/>
            </a:xfrm>
          </p:grpSpPr>
          <p:sp>
            <p:nvSpPr>
              <p:cNvPr id="32" name="Google Shape;3469;p67">
                <a:extLst>
                  <a:ext uri="{FF2B5EF4-FFF2-40B4-BE49-F238E27FC236}">
                    <a16:creationId xmlns:a16="http://schemas.microsoft.com/office/drawing/2014/main" id="{7EF990A7-D6C9-02A2-4A9A-030AF7DD32AF}"/>
                  </a:ext>
                </a:extLst>
              </p:cNvPr>
              <p:cNvSpPr/>
              <p:nvPr/>
            </p:nvSpPr>
            <p:spPr>
              <a:xfrm>
                <a:off x="4804712" y="2545710"/>
                <a:ext cx="2729753" cy="471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sz="1800" b="1" dirty="0">
                  <a:solidFill>
                    <a:schemeClr val="accent1">
                      <a:lumMod val="75000"/>
                    </a:schemeClr>
                  </a:solidFill>
                  <a:cs typeface="+mj-cs"/>
                </a:endParaRPr>
              </a:p>
            </p:txBody>
          </p:sp>
          <p:sp>
            <p:nvSpPr>
              <p:cNvPr id="34" name="Google Shape;3470;p67">
                <a:extLst>
                  <a:ext uri="{FF2B5EF4-FFF2-40B4-BE49-F238E27FC236}">
                    <a16:creationId xmlns:a16="http://schemas.microsoft.com/office/drawing/2014/main" id="{6520BD87-75C5-0556-DC88-D88108EC11B0}"/>
                  </a:ext>
                </a:extLst>
              </p:cNvPr>
              <p:cNvSpPr txBox="1">
                <a:spLocks/>
              </p:cNvSpPr>
              <p:nvPr/>
            </p:nvSpPr>
            <p:spPr>
              <a:xfrm>
                <a:off x="4851785" y="2585045"/>
                <a:ext cx="2729753" cy="471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9pPr>
              </a:lstStyle>
              <a:p>
                <a:pPr lvl="0" algn="r" rtl="1"/>
                <a:r>
                  <a:rPr lang="ar-SA" sz="1800" b="1" dirty="0">
                    <a:solidFill>
                      <a:schemeClr val="accent1">
                        <a:lumMod val="75000"/>
                      </a:schemeClr>
                    </a:solidFill>
                    <a:cs typeface="+mj-cs"/>
                  </a:rPr>
                  <a:t>الاعتبارات البيئية والصحية</a:t>
                </a:r>
                <a:endParaRPr lang="en-US" sz="1800" b="1" dirty="0">
                  <a:solidFill>
                    <a:schemeClr val="accent1">
                      <a:lumMod val="75000"/>
                    </a:schemeClr>
                  </a:solidFill>
                  <a:cs typeface="+mj-cs"/>
                </a:endParaRPr>
              </a:p>
            </p:txBody>
          </p:sp>
        </p:grpSp>
        <p:sp>
          <p:nvSpPr>
            <p:cNvPr id="36" name="Rectangle 4">
              <a:extLst>
                <a:ext uri="{FF2B5EF4-FFF2-40B4-BE49-F238E27FC236}">
                  <a16:creationId xmlns:a16="http://schemas.microsoft.com/office/drawing/2014/main" id="{EE64849C-F329-7576-4AA7-E5B13B4A243F}"/>
                </a:ext>
              </a:extLst>
            </p:cNvPr>
            <p:cNvSpPr>
              <a:spLocks noChangeArrowheads="1"/>
            </p:cNvSpPr>
            <p:nvPr/>
          </p:nvSpPr>
          <p:spPr bwMode="auto">
            <a:xfrm>
              <a:off x="1384774" y="2178386"/>
              <a:ext cx="2856583" cy="1022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r" defTabSz="914400" rtl="1"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ar-SA" altLang="en-US" b="0" i="0" u="none" strike="noStrike" cap="none" normalizeH="0" baseline="0" dirty="0">
                  <a:ln>
                    <a:noFill/>
                  </a:ln>
                  <a:solidFill>
                    <a:schemeClr val="tx1"/>
                  </a:solidFill>
                  <a:effectLst/>
                  <a:latin typeface="Arial" panose="020B0604020202020204" pitchFamily="34" charset="0"/>
                  <a:cs typeface="+mj-cs"/>
                </a:rPr>
                <a:t>قلة المعرفة حول التأثيرات الصحية للجسيمات النانوية</a:t>
              </a:r>
              <a:r>
                <a:rPr kumimoji="0" lang="en-US" altLang="en-US" b="0" i="0" u="none" strike="noStrike" cap="none" normalizeH="0" baseline="0" dirty="0">
                  <a:ln>
                    <a:noFill/>
                  </a:ln>
                  <a:solidFill>
                    <a:schemeClr val="tx1"/>
                  </a:solidFill>
                  <a:effectLst/>
                  <a:latin typeface="Arial" panose="020B0604020202020204" pitchFamily="34" charset="0"/>
                  <a:cs typeface="+mj-cs"/>
                </a:rPr>
                <a:t>.</a:t>
              </a:r>
            </a:p>
            <a:p>
              <a:pPr marL="285750" marR="0" lvl="0" indent="-285750" algn="r" defTabSz="914400" rtl="1"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ar-SA" altLang="en-US" b="0" i="0" u="none" strike="noStrike" cap="none" normalizeH="0" baseline="0" dirty="0">
                  <a:ln>
                    <a:noFill/>
                  </a:ln>
                  <a:solidFill>
                    <a:schemeClr val="tx1"/>
                  </a:solidFill>
                  <a:effectLst/>
                  <a:latin typeface="Arial" panose="020B0604020202020204" pitchFamily="34" charset="0"/>
                  <a:cs typeface="+mj-cs"/>
                </a:rPr>
                <a:t>ضرورة تطوير معايير أمان دقيقة</a:t>
              </a:r>
              <a:r>
                <a:rPr kumimoji="0" lang="en-US" altLang="en-US" b="0" i="0" u="none" strike="noStrike" cap="none" normalizeH="0" baseline="0" dirty="0">
                  <a:ln>
                    <a:noFill/>
                  </a:ln>
                  <a:solidFill>
                    <a:schemeClr val="tx1"/>
                  </a:solidFill>
                  <a:effectLst/>
                  <a:latin typeface="Arial" panose="020B0604020202020204" pitchFamily="34" charset="0"/>
                  <a:cs typeface="+mj-cs"/>
                </a:rPr>
                <a:t>.</a:t>
              </a:r>
            </a:p>
          </p:txBody>
        </p:sp>
        <p:grpSp>
          <p:nvGrpSpPr>
            <p:cNvPr id="41" name="Group 40">
              <a:extLst>
                <a:ext uri="{FF2B5EF4-FFF2-40B4-BE49-F238E27FC236}">
                  <a16:creationId xmlns:a16="http://schemas.microsoft.com/office/drawing/2014/main" id="{14219033-ACC2-661E-D796-D16138316015}"/>
                </a:ext>
              </a:extLst>
            </p:cNvPr>
            <p:cNvGrpSpPr/>
            <p:nvPr/>
          </p:nvGrpSpPr>
          <p:grpSpPr>
            <a:xfrm>
              <a:off x="1369964" y="3248752"/>
              <a:ext cx="2794098" cy="510635"/>
              <a:chOff x="5331483" y="2545710"/>
              <a:chExt cx="2250055" cy="510635"/>
            </a:xfrm>
          </p:grpSpPr>
          <p:sp>
            <p:nvSpPr>
              <p:cNvPr id="42" name="Google Shape;3469;p67">
                <a:extLst>
                  <a:ext uri="{FF2B5EF4-FFF2-40B4-BE49-F238E27FC236}">
                    <a16:creationId xmlns:a16="http://schemas.microsoft.com/office/drawing/2014/main" id="{541C4E20-F7C1-85D9-EBD2-6B91EA602873}"/>
                  </a:ext>
                </a:extLst>
              </p:cNvPr>
              <p:cNvSpPr/>
              <p:nvPr/>
            </p:nvSpPr>
            <p:spPr>
              <a:xfrm>
                <a:off x="5331483" y="2545710"/>
                <a:ext cx="2202982" cy="471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sz="1800" b="1" dirty="0">
                  <a:solidFill>
                    <a:schemeClr val="accent1">
                      <a:lumMod val="75000"/>
                    </a:schemeClr>
                  </a:solidFill>
                  <a:cs typeface="+mj-cs"/>
                </a:endParaRPr>
              </a:p>
            </p:txBody>
          </p:sp>
          <p:sp>
            <p:nvSpPr>
              <p:cNvPr id="43" name="Google Shape;3470;p67">
                <a:extLst>
                  <a:ext uri="{FF2B5EF4-FFF2-40B4-BE49-F238E27FC236}">
                    <a16:creationId xmlns:a16="http://schemas.microsoft.com/office/drawing/2014/main" id="{88EEC394-9C2D-1EB6-54C3-816BD1BC209A}"/>
                  </a:ext>
                </a:extLst>
              </p:cNvPr>
              <p:cNvSpPr txBox="1">
                <a:spLocks/>
              </p:cNvSpPr>
              <p:nvPr/>
            </p:nvSpPr>
            <p:spPr>
              <a:xfrm>
                <a:off x="5380666" y="2585045"/>
                <a:ext cx="2200872" cy="471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9pPr>
              </a:lstStyle>
              <a:p>
                <a:pPr lvl="0" algn="r" rtl="1"/>
                <a:r>
                  <a:rPr lang="ar-SA" sz="1800" b="1" dirty="0">
                    <a:solidFill>
                      <a:schemeClr val="accent1">
                        <a:lumMod val="75000"/>
                      </a:schemeClr>
                    </a:solidFill>
                    <a:cs typeface="+mj-cs"/>
                  </a:rPr>
                  <a:t>تحديات قياس الجودة والاختبار</a:t>
                </a:r>
                <a:endParaRPr lang="en-US" sz="1800" b="1" dirty="0">
                  <a:solidFill>
                    <a:schemeClr val="accent1">
                      <a:lumMod val="75000"/>
                    </a:schemeClr>
                  </a:solidFill>
                  <a:cs typeface="+mj-cs"/>
                </a:endParaRPr>
              </a:p>
            </p:txBody>
          </p:sp>
        </p:grpSp>
        <p:sp>
          <p:nvSpPr>
            <p:cNvPr id="45" name="Rectangle 5">
              <a:extLst>
                <a:ext uri="{FF2B5EF4-FFF2-40B4-BE49-F238E27FC236}">
                  <a16:creationId xmlns:a16="http://schemas.microsoft.com/office/drawing/2014/main" id="{E36DBEF4-A33C-FAB1-D5C5-58C020A5E569}"/>
                </a:ext>
              </a:extLst>
            </p:cNvPr>
            <p:cNvSpPr>
              <a:spLocks noChangeArrowheads="1"/>
            </p:cNvSpPr>
            <p:nvPr/>
          </p:nvSpPr>
          <p:spPr bwMode="auto">
            <a:xfrm>
              <a:off x="1463673" y="3825446"/>
              <a:ext cx="2794098" cy="698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r" defTabSz="914400" rtl="1"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ar-SA"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الحاجة لأدوات دقيقة لاكتشاف العيوب</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285750" marR="0" lvl="0" indent="-285750" algn="r" defTabSz="914400" rtl="1"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ar-SA"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صعوبة تقييم الموثوقية على المدى البعيد</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grpSp>
      <p:sp>
        <p:nvSpPr>
          <p:cNvPr id="3778" name="Slide Number Placeholder 6">
            <a:extLst>
              <a:ext uri="{FF2B5EF4-FFF2-40B4-BE49-F238E27FC236}">
                <a16:creationId xmlns:a16="http://schemas.microsoft.com/office/drawing/2014/main" id="{CB9CC929-2193-EF6D-5E68-65DF8609CADC}"/>
              </a:ext>
            </a:extLst>
          </p:cNvPr>
          <p:cNvSpPr txBox="1">
            <a:spLocks/>
          </p:cNvSpPr>
          <p:nvPr/>
        </p:nvSpPr>
        <p:spPr>
          <a:xfrm>
            <a:off x="3316514" y="486666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9F6A3C25-738D-4996-B34E-84AF88928DA9}" type="slidenum">
              <a:rPr lang="en-US" smtClean="0"/>
              <a:pPr algn="ctr"/>
              <a:t>30</a:t>
            </a:fld>
            <a:endParaRPr lang="en-US" dirty="0"/>
          </a:p>
        </p:txBody>
      </p:sp>
    </p:spTree>
    <p:extLst>
      <p:ext uri="{BB962C8B-B14F-4D97-AF65-F5344CB8AC3E}">
        <p14:creationId xmlns:p14="http://schemas.microsoft.com/office/powerpoint/2010/main" val="33839899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Cutout/>
                    </a14:imgEffect>
                  </a14:imgLayer>
                </a14:imgProps>
              </a:ext>
            </a:extLst>
          </a:blip>
          <a:tile tx="0" ty="0" sx="100000" sy="100000" flip="none" algn="tl"/>
        </a:blipFill>
        <a:effectLst/>
      </p:bgPr>
    </p:bg>
    <p:spTree>
      <p:nvGrpSpPr>
        <p:cNvPr id="1" name="Shape 3550">
          <a:extLst>
            <a:ext uri="{FF2B5EF4-FFF2-40B4-BE49-F238E27FC236}">
              <a16:creationId xmlns:a16="http://schemas.microsoft.com/office/drawing/2014/main" id="{3609E994-946C-C76B-C2C9-E10368DDC927}"/>
            </a:ext>
          </a:extLst>
        </p:cNvPr>
        <p:cNvGrpSpPr/>
        <p:nvPr/>
      </p:nvGrpSpPr>
      <p:grpSpPr>
        <a:xfrm>
          <a:off x="0" y="0"/>
          <a:ext cx="0" cy="0"/>
          <a:chOff x="0" y="0"/>
          <a:chExt cx="0" cy="0"/>
        </a:xfrm>
      </p:grpSpPr>
      <p:sp>
        <p:nvSpPr>
          <p:cNvPr id="8" name="Google Shape;859;p43">
            <a:extLst>
              <a:ext uri="{FF2B5EF4-FFF2-40B4-BE49-F238E27FC236}">
                <a16:creationId xmlns:a16="http://schemas.microsoft.com/office/drawing/2014/main" id="{32BDBE97-17BF-9B65-10B9-017947B42FD1}"/>
              </a:ext>
            </a:extLst>
          </p:cNvPr>
          <p:cNvSpPr txBox="1">
            <a:spLocks noGrp="1"/>
          </p:cNvSpPr>
          <p:nvPr>
            <p:ph type="title"/>
          </p:nvPr>
        </p:nvSpPr>
        <p:spPr>
          <a:xfrm>
            <a:off x="731047" y="347875"/>
            <a:ext cx="7359436" cy="572700"/>
          </a:xfrm>
          <a:prstGeom prst="rect">
            <a:avLst/>
          </a:prstGeom>
        </p:spPr>
        <p:txBody>
          <a:bodyPr spcFirstLastPara="1" wrap="square" lIns="91425" tIns="91425" rIns="91425" bIns="91425" anchor="ctr" anchorCtr="0">
            <a:noAutofit/>
          </a:bodyPr>
          <a:lstStyle/>
          <a:p>
            <a:pPr lvl="0" rtl="1"/>
            <a:r>
              <a:rPr lang="ar-SA" sz="2400" b="1" dirty="0">
                <a:cs typeface="+mj-cs"/>
              </a:rPr>
              <a:t>آفاق مستقبلية لتقنيات النانو في صناعة المعالجات الدقيقة</a:t>
            </a:r>
            <a:endParaRPr lang="en-US" sz="2400" b="1" dirty="0">
              <a:cs typeface="+mj-cs"/>
            </a:endParaRPr>
          </a:p>
        </p:txBody>
      </p:sp>
      <p:sp>
        <p:nvSpPr>
          <p:cNvPr id="9" name="TextBox 8">
            <a:extLst>
              <a:ext uri="{FF2B5EF4-FFF2-40B4-BE49-F238E27FC236}">
                <a16:creationId xmlns:a16="http://schemas.microsoft.com/office/drawing/2014/main" id="{EF7EF47F-6E8B-DBD2-F326-31C944D5F3AA}"/>
              </a:ext>
            </a:extLst>
          </p:cNvPr>
          <p:cNvSpPr txBox="1"/>
          <p:nvPr/>
        </p:nvSpPr>
        <p:spPr>
          <a:xfrm>
            <a:off x="1790108" y="907194"/>
            <a:ext cx="5563783" cy="698717"/>
          </a:xfrm>
          <a:prstGeom prst="rect">
            <a:avLst/>
          </a:prstGeom>
          <a:noFill/>
        </p:spPr>
        <p:txBody>
          <a:bodyPr wrap="square">
            <a:spAutoFit/>
          </a:bodyPr>
          <a:lstStyle/>
          <a:p>
            <a:pPr algn="just" rtl="1">
              <a:lnSpc>
                <a:spcPct val="150000"/>
              </a:lnSpc>
            </a:pPr>
            <a:r>
              <a:rPr lang="ar-SA" dirty="0"/>
              <a:t>مع استمرار التقدم في تقنيات النانو، وازدياد الحاجة إلى معالجات أكثر كفاءة وأداء، تبرز عدة اتجاهات واعدة لمستقبل هذه التقنيات في الصناعة:</a:t>
            </a:r>
            <a:endParaRPr lang="en-US" b="1" dirty="0"/>
          </a:p>
        </p:txBody>
      </p:sp>
      <p:grpSp>
        <p:nvGrpSpPr>
          <p:cNvPr id="40" name="Group 39">
            <a:extLst>
              <a:ext uri="{FF2B5EF4-FFF2-40B4-BE49-F238E27FC236}">
                <a16:creationId xmlns:a16="http://schemas.microsoft.com/office/drawing/2014/main" id="{FC31464C-ADF0-60FE-6869-59CD4916D4FB}"/>
              </a:ext>
            </a:extLst>
          </p:cNvPr>
          <p:cNvGrpSpPr/>
          <p:nvPr/>
        </p:nvGrpSpPr>
        <p:grpSpPr>
          <a:xfrm>
            <a:off x="1375809" y="2348794"/>
            <a:ext cx="6392380" cy="2377592"/>
            <a:chOff x="1168149" y="1501813"/>
            <a:chExt cx="6392380" cy="2377592"/>
          </a:xfrm>
        </p:grpSpPr>
        <p:grpSp>
          <p:nvGrpSpPr>
            <p:cNvPr id="14" name="Group 13">
              <a:extLst>
                <a:ext uri="{FF2B5EF4-FFF2-40B4-BE49-F238E27FC236}">
                  <a16:creationId xmlns:a16="http://schemas.microsoft.com/office/drawing/2014/main" id="{F0B3F19C-F711-F443-02B3-CD7660ED0C49}"/>
                </a:ext>
              </a:extLst>
            </p:cNvPr>
            <p:cNvGrpSpPr/>
            <p:nvPr/>
          </p:nvGrpSpPr>
          <p:grpSpPr>
            <a:xfrm>
              <a:off x="1168149" y="1501813"/>
              <a:ext cx="6392380" cy="1327160"/>
              <a:chOff x="1370810" y="1602136"/>
              <a:chExt cx="6392380" cy="1327160"/>
            </a:xfrm>
          </p:grpSpPr>
          <p:grpSp>
            <p:nvGrpSpPr>
              <p:cNvPr id="13" name="Group 12">
                <a:extLst>
                  <a:ext uri="{FF2B5EF4-FFF2-40B4-BE49-F238E27FC236}">
                    <a16:creationId xmlns:a16="http://schemas.microsoft.com/office/drawing/2014/main" id="{B8F3AD8F-EB7B-74EA-6B18-8D973DAA6198}"/>
                  </a:ext>
                </a:extLst>
              </p:cNvPr>
              <p:cNvGrpSpPr/>
              <p:nvPr/>
            </p:nvGrpSpPr>
            <p:grpSpPr>
              <a:xfrm>
                <a:off x="1645600" y="1602136"/>
                <a:ext cx="5935651" cy="543850"/>
                <a:chOff x="1675300" y="1794245"/>
                <a:chExt cx="5935651" cy="543850"/>
              </a:xfrm>
            </p:grpSpPr>
            <p:sp>
              <p:nvSpPr>
                <p:cNvPr id="10" name="Google Shape;3469;p67">
                  <a:extLst>
                    <a:ext uri="{FF2B5EF4-FFF2-40B4-BE49-F238E27FC236}">
                      <a16:creationId xmlns:a16="http://schemas.microsoft.com/office/drawing/2014/main" id="{4E65C864-8347-021A-929B-D447C01327DD}"/>
                    </a:ext>
                  </a:extLst>
                </p:cNvPr>
                <p:cNvSpPr/>
                <p:nvPr/>
              </p:nvSpPr>
              <p:spPr>
                <a:xfrm>
                  <a:off x="1768151" y="1866795"/>
                  <a:ext cx="5842800" cy="471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470;p67">
                  <a:extLst>
                    <a:ext uri="{FF2B5EF4-FFF2-40B4-BE49-F238E27FC236}">
                      <a16:creationId xmlns:a16="http://schemas.microsoft.com/office/drawing/2014/main" id="{3895B10D-E3A8-E5F0-5DCF-DD669CA474A5}"/>
                    </a:ext>
                  </a:extLst>
                </p:cNvPr>
                <p:cNvSpPr txBox="1">
                  <a:spLocks/>
                </p:cNvSpPr>
                <p:nvPr/>
              </p:nvSpPr>
              <p:spPr>
                <a:xfrm>
                  <a:off x="1675300" y="1794245"/>
                  <a:ext cx="5842800" cy="471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9pPr>
                </a:lstStyle>
                <a:p>
                  <a:pPr algn="ctr"/>
                  <a:r>
                    <a:rPr lang="ar-SA" sz="1600" b="1" dirty="0">
                      <a:solidFill>
                        <a:schemeClr val="accent1">
                          <a:lumMod val="75000"/>
                        </a:schemeClr>
                      </a:solidFill>
                      <a:cs typeface="+mj-cs"/>
                    </a:rPr>
                    <a:t>الترانزستورات النانوية المتقدمة</a:t>
                  </a:r>
                  <a:endParaRPr lang="en-US" sz="1600" b="1" dirty="0">
                    <a:solidFill>
                      <a:schemeClr val="accent1">
                        <a:lumMod val="75000"/>
                      </a:schemeClr>
                    </a:solidFill>
                    <a:latin typeface="Raleway"/>
                    <a:ea typeface="Raleway"/>
                    <a:cs typeface="+mj-cs"/>
                    <a:sym typeface="Raleway"/>
                  </a:endParaRPr>
                </a:p>
              </p:txBody>
            </p:sp>
          </p:grpSp>
          <p:sp>
            <p:nvSpPr>
              <p:cNvPr id="12" name="Google Shape;3471;p67">
                <a:extLst>
                  <a:ext uri="{FF2B5EF4-FFF2-40B4-BE49-F238E27FC236}">
                    <a16:creationId xmlns:a16="http://schemas.microsoft.com/office/drawing/2014/main" id="{D069DA92-C3C2-7876-12B9-DE3EAE3DBDE4}"/>
                  </a:ext>
                </a:extLst>
              </p:cNvPr>
              <p:cNvSpPr txBox="1">
                <a:spLocks/>
              </p:cNvSpPr>
              <p:nvPr/>
            </p:nvSpPr>
            <p:spPr>
              <a:xfrm>
                <a:off x="1370810" y="1930921"/>
                <a:ext cx="6392380" cy="9983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lgn="ctr" rtl="1">
                  <a:lnSpc>
                    <a:spcPct val="150000"/>
                  </a:lnSpc>
                  <a:buSzPts val="1100"/>
                  <a:buFont typeface="Arial"/>
                  <a:buNone/>
                </a:pPr>
                <a:r>
                  <a:rPr lang="ar-SA" sz="1400" dirty="0">
                    <a:cs typeface="+mj-cs"/>
                  </a:rPr>
                  <a:t>استخدام مواد مثل الجرافين و</a:t>
                </a:r>
                <a:r>
                  <a:rPr lang="en-US" sz="1400" dirty="0">
                    <a:cs typeface="+mj-cs"/>
                  </a:rPr>
                  <a:t>MoS₂</a:t>
                </a:r>
                <a:r>
                  <a:rPr lang="ar-SA" sz="1400" dirty="0">
                    <a:cs typeface="+mj-cs"/>
                  </a:rPr>
                  <a:t> </a:t>
                </a:r>
                <a:r>
                  <a:rPr lang="en-US" sz="1400" dirty="0">
                    <a:cs typeface="+mj-cs"/>
                  </a:rPr>
                  <a:t> </a:t>
                </a:r>
                <a:r>
                  <a:rPr lang="ar-SA" sz="1400" dirty="0">
                    <a:cs typeface="+mj-cs"/>
                  </a:rPr>
                  <a:t>كبدائل للسيليكون، لتحقيق أداء أعلى واستهلاك طاقة أقل.</a:t>
                </a:r>
                <a:endParaRPr lang="en-US" sz="1400" dirty="0">
                  <a:cs typeface="+mj-cs"/>
                </a:endParaRPr>
              </a:p>
            </p:txBody>
          </p:sp>
        </p:grpSp>
        <p:grpSp>
          <p:nvGrpSpPr>
            <p:cNvPr id="25" name="Group 24">
              <a:extLst>
                <a:ext uri="{FF2B5EF4-FFF2-40B4-BE49-F238E27FC236}">
                  <a16:creationId xmlns:a16="http://schemas.microsoft.com/office/drawing/2014/main" id="{CA3E3138-7928-8E03-F8C6-49E23AE25A90}"/>
                </a:ext>
              </a:extLst>
            </p:cNvPr>
            <p:cNvGrpSpPr/>
            <p:nvPr/>
          </p:nvGrpSpPr>
          <p:grpSpPr>
            <a:xfrm>
              <a:off x="1168149" y="2552245"/>
              <a:ext cx="6392380" cy="1327160"/>
              <a:chOff x="1370810" y="1602136"/>
              <a:chExt cx="6392380" cy="1327160"/>
            </a:xfrm>
          </p:grpSpPr>
          <p:grpSp>
            <p:nvGrpSpPr>
              <p:cNvPr id="26" name="Group 25">
                <a:extLst>
                  <a:ext uri="{FF2B5EF4-FFF2-40B4-BE49-F238E27FC236}">
                    <a16:creationId xmlns:a16="http://schemas.microsoft.com/office/drawing/2014/main" id="{FCBDBBED-30D0-B2F3-2A8B-9CB3376CAA23}"/>
                  </a:ext>
                </a:extLst>
              </p:cNvPr>
              <p:cNvGrpSpPr/>
              <p:nvPr/>
            </p:nvGrpSpPr>
            <p:grpSpPr>
              <a:xfrm>
                <a:off x="1645600" y="1602136"/>
                <a:ext cx="5935651" cy="543850"/>
                <a:chOff x="1675300" y="1794245"/>
                <a:chExt cx="5935651" cy="543850"/>
              </a:xfrm>
            </p:grpSpPr>
            <p:sp>
              <p:nvSpPr>
                <p:cNvPr id="28" name="Google Shape;3469;p67">
                  <a:extLst>
                    <a:ext uri="{FF2B5EF4-FFF2-40B4-BE49-F238E27FC236}">
                      <a16:creationId xmlns:a16="http://schemas.microsoft.com/office/drawing/2014/main" id="{52EEC20A-6943-2BF1-CB29-0F69B6DF95E9}"/>
                    </a:ext>
                  </a:extLst>
                </p:cNvPr>
                <p:cNvSpPr/>
                <p:nvPr/>
              </p:nvSpPr>
              <p:spPr>
                <a:xfrm>
                  <a:off x="1768151" y="1866795"/>
                  <a:ext cx="5842800" cy="471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470;p67">
                  <a:extLst>
                    <a:ext uri="{FF2B5EF4-FFF2-40B4-BE49-F238E27FC236}">
                      <a16:creationId xmlns:a16="http://schemas.microsoft.com/office/drawing/2014/main" id="{6744C41C-0D9F-EE0D-AD7C-33A370BBD45A}"/>
                    </a:ext>
                  </a:extLst>
                </p:cNvPr>
                <p:cNvSpPr txBox="1">
                  <a:spLocks/>
                </p:cNvSpPr>
                <p:nvPr/>
              </p:nvSpPr>
              <p:spPr>
                <a:xfrm>
                  <a:off x="1675300" y="1794245"/>
                  <a:ext cx="5842800" cy="471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9pPr>
                </a:lstStyle>
                <a:p>
                  <a:pPr algn="ctr"/>
                  <a:r>
                    <a:rPr lang="ar-SA" sz="1600" b="1" dirty="0">
                      <a:solidFill>
                        <a:schemeClr val="accent1">
                          <a:lumMod val="75000"/>
                        </a:schemeClr>
                      </a:solidFill>
                      <a:cs typeface="+mj-cs"/>
                    </a:rPr>
                    <a:t>الترانزستورات الكمومية</a:t>
                  </a:r>
                  <a:endParaRPr lang="en-US" sz="1600" b="1" dirty="0">
                    <a:solidFill>
                      <a:schemeClr val="accent1">
                        <a:lumMod val="75000"/>
                      </a:schemeClr>
                    </a:solidFill>
                    <a:latin typeface="Raleway"/>
                    <a:ea typeface="Raleway"/>
                    <a:cs typeface="+mj-cs"/>
                    <a:sym typeface="Raleway"/>
                  </a:endParaRPr>
                </a:p>
              </p:txBody>
            </p:sp>
          </p:grpSp>
          <p:sp>
            <p:nvSpPr>
              <p:cNvPr id="27" name="Google Shape;3471;p67">
                <a:extLst>
                  <a:ext uri="{FF2B5EF4-FFF2-40B4-BE49-F238E27FC236}">
                    <a16:creationId xmlns:a16="http://schemas.microsoft.com/office/drawing/2014/main" id="{A59E1670-551F-4B6E-CE4D-4EDE5220CB55}"/>
                  </a:ext>
                </a:extLst>
              </p:cNvPr>
              <p:cNvSpPr txBox="1">
                <a:spLocks/>
              </p:cNvSpPr>
              <p:nvPr/>
            </p:nvSpPr>
            <p:spPr>
              <a:xfrm>
                <a:off x="1370810" y="1930921"/>
                <a:ext cx="6392380" cy="9983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114300" lvl="0" indent="0" algn="ctr" rtl="1">
                  <a:buNone/>
                </a:pPr>
                <a:r>
                  <a:rPr lang="ar-SA" sz="1400" dirty="0">
                    <a:cs typeface="+mj-cs"/>
                  </a:rPr>
                  <a:t>اعتماد الظواهر الكمومية للتحكم الدقيق بالإلكترونات، مما يتيح تطوير معالجات فائقة السرعة والدقة.</a:t>
                </a:r>
                <a:endParaRPr lang="en-US" sz="1400" dirty="0">
                  <a:cs typeface="+mj-cs"/>
                </a:endParaRPr>
              </a:p>
            </p:txBody>
          </p:sp>
        </p:grpSp>
      </p:grpSp>
      <p:grpSp>
        <p:nvGrpSpPr>
          <p:cNvPr id="2" name="Group 1">
            <a:extLst>
              <a:ext uri="{FF2B5EF4-FFF2-40B4-BE49-F238E27FC236}">
                <a16:creationId xmlns:a16="http://schemas.microsoft.com/office/drawing/2014/main" id="{E8C95E9C-55C6-354F-6A5B-0CF8B4BEB050}"/>
              </a:ext>
            </a:extLst>
          </p:cNvPr>
          <p:cNvGrpSpPr/>
          <p:nvPr/>
        </p:nvGrpSpPr>
        <p:grpSpPr>
          <a:xfrm>
            <a:off x="2638685" y="1632980"/>
            <a:ext cx="4052329" cy="445319"/>
            <a:chOff x="1857216" y="1546560"/>
            <a:chExt cx="5579170" cy="444930"/>
          </a:xfrm>
        </p:grpSpPr>
        <p:sp>
          <p:nvSpPr>
            <p:cNvPr id="3" name="Google Shape;1880;p47">
              <a:extLst>
                <a:ext uri="{FF2B5EF4-FFF2-40B4-BE49-F238E27FC236}">
                  <a16:creationId xmlns:a16="http://schemas.microsoft.com/office/drawing/2014/main" id="{7460BB3D-0C3B-0731-65ED-49767BD4F650}"/>
                </a:ext>
              </a:extLst>
            </p:cNvPr>
            <p:cNvSpPr/>
            <p:nvPr/>
          </p:nvSpPr>
          <p:spPr>
            <a:xfrm>
              <a:off x="1857216" y="1546560"/>
              <a:ext cx="5579170" cy="444930"/>
            </a:xfrm>
            <a:prstGeom prst="roundRect">
              <a:avLst>
                <a:gd name="adj" fmla="val 50000"/>
              </a:avLst>
            </a:pr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3471;p67">
              <a:extLst>
                <a:ext uri="{FF2B5EF4-FFF2-40B4-BE49-F238E27FC236}">
                  <a16:creationId xmlns:a16="http://schemas.microsoft.com/office/drawing/2014/main" id="{144F6468-06A9-D265-1C34-85D4FC1B9045}"/>
                </a:ext>
              </a:extLst>
            </p:cNvPr>
            <p:cNvSpPr txBox="1">
              <a:spLocks/>
            </p:cNvSpPr>
            <p:nvPr/>
          </p:nvSpPr>
          <p:spPr>
            <a:xfrm>
              <a:off x="1857216" y="1599375"/>
              <a:ext cx="5284718" cy="33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114300" lvl="0" indent="0" algn="ctr" rtl="1">
                <a:buNone/>
              </a:pPr>
              <a:r>
                <a:rPr lang="ar-SA" sz="1600" b="1" dirty="0">
                  <a:solidFill>
                    <a:schemeClr val="accent1">
                      <a:lumMod val="75000"/>
                    </a:schemeClr>
                  </a:solidFill>
                  <a:cs typeface="+mj-cs"/>
                </a:rPr>
                <a:t>الجيل القادم من الترانزستورات النانوية</a:t>
              </a:r>
              <a:endParaRPr lang="en-US" sz="1600" b="1" dirty="0">
                <a:solidFill>
                  <a:schemeClr val="accent1">
                    <a:lumMod val="75000"/>
                  </a:schemeClr>
                </a:solidFill>
                <a:cs typeface="+mj-cs"/>
              </a:endParaRPr>
            </a:p>
          </p:txBody>
        </p:sp>
      </p:grpSp>
      <p:sp>
        <p:nvSpPr>
          <p:cNvPr id="16" name="Slide Number Placeholder 6">
            <a:extLst>
              <a:ext uri="{FF2B5EF4-FFF2-40B4-BE49-F238E27FC236}">
                <a16:creationId xmlns:a16="http://schemas.microsoft.com/office/drawing/2014/main" id="{F77F154A-E049-48E1-FAD6-6B796DC81BEB}"/>
              </a:ext>
            </a:extLst>
          </p:cNvPr>
          <p:cNvSpPr txBox="1">
            <a:spLocks/>
          </p:cNvSpPr>
          <p:nvPr/>
        </p:nvSpPr>
        <p:spPr>
          <a:xfrm>
            <a:off x="3316514" y="486666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9F6A3C25-738D-4996-B34E-84AF88928DA9}" type="slidenum">
              <a:rPr lang="en-US" smtClean="0"/>
              <a:pPr algn="ctr"/>
              <a:t>31</a:t>
            </a:fld>
            <a:endParaRPr lang="en-US" dirty="0"/>
          </a:p>
        </p:txBody>
      </p:sp>
    </p:spTree>
    <p:extLst>
      <p:ext uri="{BB962C8B-B14F-4D97-AF65-F5344CB8AC3E}">
        <p14:creationId xmlns:p14="http://schemas.microsoft.com/office/powerpoint/2010/main" val="10641559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Cutout/>
                    </a14:imgEffect>
                  </a14:imgLayer>
                </a14:imgProps>
              </a:ext>
            </a:extLst>
          </a:blip>
          <a:tile tx="0" ty="0" sx="100000" sy="100000" flip="none" algn="tl"/>
        </a:blipFill>
        <a:effectLst/>
      </p:bgPr>
    </p:bg>
    <p:spTree>
      <p:nvGrpSpPr>
        <p:cNvPr id="1" name="Shape 3550">
          <a:extLst>
            <a:ext uri="{FF2B5EF4-FFF2-40B4-BE49-F238E27FC236}">
              <a16:creationId xmlns:a16="http://schemas.microsoft.com/office/drawing/2014/main" id="{8258E4EC-0A63-5D4C-C932-E438847D3325}"/>
            </a:ext>
          </a:extLst>
        </p:cNvPr>
        <p:cNvGrpSpPr/>
        <p:nvPr/>
      </p:nvGrpSpPr>
      <p:grpSpPr>
        <a:xfrm>
          <a:off x="0" y="0"/>
          <a:ext cx="0" cy="0"/>
          <a:chOff x="0" y="0"/>
          <a:chExt cx="0" cy="0"/>
        </a:xfrm>
      </p:grpSpPr>
      <p:sp>
        <p:nvSpPr>
          <p:cNvPr id="8" name="Google Shape;859;p43">
            <a:extLst>
              <a:ext uri="{FF2B5EF4-FFF2-40B4-BE49-F238E27FC236}">
                <a16:creationId xmlns:a16="http://schemas.microsoft.com/office/drawing/2014/main" id="{0E26440B-6764-8A57-AAB2-0BE4320BA300}"/>
              </a:ext>
            </a:extLst>
          </p:cNvPr>
          <p:cNvSpPr txBox="1">
            <a:spLocks noGrp="1"/>
          </p:cNvSpPr>
          <p:nvPr>
            <p:ph type="title"/>
          </p:nvPr>
        </p:nvSpPr>
        <p:spPr>
          <a:xfrm>
            <a:off x="731048" y="570831"/>
            <a:ext cx="7359436" cy="572700"/>
          </a:xfrm>
          <a:prstGeom prst="rect">
            <a:avLst/>
          </a:prstGeom>
        </p:spPr>
        <p:txBody>
          <a:bodyPr spcFirstLastPara="1" wrap="square" lIns="91425" tIns="91425" rIns="91425" bIns="91425" anchor="ctr" anchorCtr="0">
            <a:noAutofit/>
          </a:bodyPr>
          <a:lstStyle/>
          <a:p>
            <a:pPr lvl="0" rtl="1"/>
            <a:r>
              <a:rPr lang="ar-SA" sz="2400" b="1" dirty="0">
                <a:cs typeface="+mj-cs"/>
              </a:rPr>
              <a:t>آفاق مستقبلية لتقنيات النانو في صناعة المعالجات الدقيقة</a:t>
            </a:r>
            <a:endParaRPr lang="en-US" sz="2400" b="1" dirty="0">
              <a:cs typeface="+mj-cs"/>
            </a:endParaRPr>
          </a:p>
        </p:txBody>
      </p:sp>
      <p:sp>
        <p:nvSpPr>
          <p:cNvPr id="9" name="TextBox 8">
            <a:extLst>
              <a:ext uri="{FF2B5EF4-FFF2-40B4-BE49-F238E27FC236}">
                <a16:creationId xmlns:a16="http://schemas.microsoft.com/office/drawing/2014/main" id="{1BC271AB-6109-29F6-04E3-3A32D342B5BF}"/>
              </a:ext>
            </a:extLst>
          </p:cNvPr>
          <p:cNvSpPr txBox="1"/>
          <p:nvPr/>
        </p:nvSpPr>
        <p:spPr>
          <a:xfrm>
            <a:off x="1628875" y="1130150"/>
            <a:ext cx="5563783" cy="698717"/>
          </a:xfrm>
          <a:prstGeom prst="rect">
            <a:avLst/>
          </a:prstGeom>
          <a:noFill/>
        </p:spPr>
        <p:txBody>
          <a:bodyPr wrap="square">
            <a:spAutoFit/>
          </a:bodyPr>
          <a:lstStyle/>
          <a:p>
            <a:pPr algn="just" rtl="1">
              <a:lnSpc>
                <a:spcPct val="150000"/>
              </a:lnSpc>
            </a:pPr>
            <a:r>
              <a:rPr lang="ar-SA" dirty="0"/>
              <a:t>مع استمرار التقدم في تقنيات النانو، وازدياد الحاجة إلى معالجات أكثر كفاءة وأداء، تبرز عدة اتجاهات واعدة لمستقبل هذه التقنيات في الصناعة:</a:t>
            </a:r>
            <a:endParaRPr lang="en-US" b="1" dirty="0"/>
          </a:p>
        </p:txBody>
      </p:sp>
      <p:grpSp>
        <p:nvGrpSpPr>
          <p:cNvPr id="14" name="Group 13">
            <a:extLst>
              <a:ext uri="{FF2B5EF4-FFF2-40B4-BE49-F238E27FC236}">
                <a16:creationId xmlns:a16="http://schemas.microsoft.com/office/drawing/2014/main" id="{217FCB2F-D0D7-B1AA-99D4-B77E49368A07}"/>
              </a:ext>
            </a:extLst>
          </p:cNvPr>
          <p:cNvGrpSpPr/>
          <p:nvPr/>
        </p:nvGrpSpPr>
        <p:grpSpPr>
          <a:xfrm>
            <a:off x="1214576" y="2876550"/>
            <a:ext cx="6392380" cy="1327160"/>
            <a:chOff x="1370810" y="1602136"/>
            <a:chExt cx="6392380" cy="1327160"/>
          </a:xfrm>
        </p:grpSpPr>
        <p:grpSp>
          <p:nvGrpSpPr>
            <p:cNvPr id="13" name="Group 12">
              <a:extLst>
                <a:ext uri="{FF2B5EF4-FFF2-40B4-BE49-F238E27FC236}">
                  <a16:creationId xmlns:a16="http://schemas.microsoft.com/office/drawing/2014/main" id="{726CEA7E-3EDE-5F52-8614-589D482FAD00}"/>
                </a:ext>
              </a:extLst>
            </p:cNvPr>
            <p:cNvGrpSpPr/>
            <p:nvPr/>
          </p:nvGrpSpPr>
          <p:grpSpPr>
            <a:xfrm>
              <a:off x="1645600" y="1602136"/>
              <a:ext cx="5935651" cy="543850"/>
              <a:chOff x="1675300" y="1794245"/>
              <a:chExt cx="5935651" cy="543850"/>
            </a:xfrm>
          </p:grpSpPr>
          <p:sp>
            <p:nvSpPr>
              <p:cNvPr id="10" name="Google Shape;3469;p67">
                <a:extLst>
                  <a:ext uri="{FF2B5EF4-FFF2-40B4-BE49-F238E27FC236}">
                    <a16:creationId xmlns:a16="http://schemas.microsoft.com/office/drawing/2014/main" id="{8B5AD8B7-3336-90FD-9AA9-6A6007227F3C}"/>
                  </a:ext>
                </a:extLst>
              </p:cNvPr>
              <p:cNvSpPr/>
              <p:nvPr/>
            </p:nvSpPr>
            <p:spPr>
              <a:xfrm>
                <a:off x="1768151" y="1866795"/>
                <a:ext cx="5842800" cy="471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470;p67">
                <a:extLst>
                  <a:ext uri="{FF2B5EF4-FFF2-40B4-BE49-F238E27FC236}">
                    <a16:creationId xmlns:a16="http://schemas.microsoft.com/office/drawing/2014/main" id="{34A1871F-4E94-343F-9DED-FDEDB9F795D8}"/>
                  </a:ext>
                </a:extLst>
              </p:cNvPr>
              <p:cNvSpPr txBox="1">
                <a:spLocks/>
              </p:cNvSpPr>
              <p:nvPr/>
            </p:nvSpPr>
            <p:spPr>
              <a:xfrm>
                <a:off x="1675300" y="1794245"/>
                <a:ext cx="5842800" cy="471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9pPr>
              </a:lstStyle>
              <a:p>
                <a:pPr algn="ctr"/>
                <a:r>
                  <a:rPr lang="ar-SA" sz="1600" b="1" dirty="0">
                    <a:solidFill>
                      <a:schemeClr val="accent1">
                        <a:lumMod val="75000"/>
                      </a:schemeClr>
                    </a:solidFill>
                    <a:cs typeface="+mj-cs"/>
                  </a:rPr>
                  <a:t>المعالجات الكمومية</a:t>
                </a:r>
                <a:endParaRPr lang="en-US" sz="1600" b="1" dirty="0">
                  <a:solidFill>
                    <a:schemeClr val="accent1">
                      <a:lumMod val="75000"/>
                    </a:schemeClr>
                  </a:solidFill>
                  <a:latin typeface="Raleway"/>
                  <a:ea typeface="Raleway"/>
                  <a:cs typeface="+mj-cs"/>
                  <a:sym typeface="Raleway"/>
                </a:endParaRPr>
              </a:p>
            </p:txBody>
          </p:sp>
        </p:grpSp>
        <p:sp>
          <p:nvSpPr>
            <p:cNvPr id="12" name="Google Shape;3471;p67">
              <a:extLst>
                <a:ext uri="{FF2B5EF4-FFF2-40B4-BE49-F238E27FC236}">
                  <a16:creationId xmlns:a16="http://schemas.microsoft.com/office/drawing/2014/main" id="{813FA4C3-623B-E9F1-73B7-2B03C227F267}"/>
                </a:ext>
              </a:extLst>
            </p:cNvPr>
            <p:cNvSpPr txBox="1">
              <a:spLocks/>
            </p:cNvSpPr>
            <p:nvPr/>
          </p:nvSpPr>
          <p:spPr>
            <a:xfrm>
              <a:off x="1370810" y="1930921"/>
              <a:ext cx="6392380" cy="9983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lgn="ctr" rtl="1">
                <a:lnSpc>
                  <a:spcPct val="150000"/>
                </a:lnSpc>
                <a:buSzPts val="1100"/>
                <a:buFont typeface="Arial"/>
                <a:buNone/>
              </a:pPr>
              <a:r>
                <a:rPr lang="ar-SA" sz="1400" dirty="0">
                  <a:cs typeface="+mj-cs"/>
                </a:rPr>
                <a:t>تصنيع البتات الكمومية (</a:t>
              </a:r>
              <a:r>
                <a:rPr lang="en-US" sz="1400" dirty="0">
                  <a:cs typeface="+mj-cs"/>
                </a:rPr>
                <a:t>qubits</a:t>
              </a:r>
              <a:r>
                <a:rPr lang="ar-SA" sz="1400" dirty="0">
                  <a:cs typeface="+mj-cs"/>
                </a:rPr>
                <a:t>) باستخدام تقنيات النانو، ما يفتح آفاقًا لقدرات حوسبة غير مسبوقة.</a:t>
              </a:r>
              <a:endParaRPr lang="en-US" sz="1400" dirty="0">
                <a:cs typeface="+mj-cs"/>
              </a:endParaRPr>
            </a:p>
          </p:txBody>
        </p:sp>
      </p:grpSp>
      <p:grpSp>
        <p:nvGrpSpPr>
          <p:cNvPr id="2" name="Group 1">
            <a:extLst>
              <a:ext uri="{FF2B5EF4-FFF2-40B4-BE49-F238E27FC236}">
                <a16:creationId xmlns:a16="http://schemas.microsoft.com/office/drawing/2014/main" id="{429CB302-34A2-5E1C-244C-1F43F9670278}"/>
              </a:ext>
            </a:extLst>
          </p:cNvPr>
          <p:cNvGrpSpPr/>
          <p:nvPr/>
        </p:nvGrpSpPr>
        <p:grpSpPr>
          <a:xfrm>
            <a:off x="2384602" y="2160736"/>
            <a:ext cx="4052329" cy="445319"/>
            <a:chOff x="1857216" y="1546560"/>
            <a:chExt cx="5579170" cy="444930"/>
          </a:xfrm>
        </p:grpSpPr>
        <p:sp>
          <p:nvSpPr>
            <p:cNvPr id="3" name="Google Shape;1880;p47">
              <a:extLst>
                <a:ext uri="{FF2B5EF4-FFF2-40B4-BE49-F238E27FC236}">
                  <a16:creationId xmlns:a16="http://schemas.microsoft.com/office/drawing/2014/main" id="{E1A5993E-4B5D-8B91-10A6-4A39A675252A}"/>
                </a:ext>
              </a:extLst>
            </p:cNvPr>
            <p:cNvSpPr/>
            <p:nvPr/>
          </p:nvSpPr>
          <p:spPr>
            <a:xfrm>
              <a:off x="1857216" y="1546560"/>
              <a:ext cx="5579170" cy="444930"/>
            </a:xfrm>
            <a:prstGeom prst="roundRect">
              <a:avLst>
                <a:gd name="adj" fmla="val 50000"/>
              </a:avLst>
            </a:pr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lvl="0" algn="ctr" rtl="0">
                <a:spcBef>
                  <a:spcPts val="0"/>
                </a:spcBef>
                <a:spcAft>
                  <a:spcPts val="0"/>
                </a:spcAft>
              </a:pPr>
              <a:endParaRPr sz="1600" b="1" dirty="0">
                <a:solidFill>
                  <a:schemeClr val="accent1">
                    <a:lumMod val="75000"/>
                  </a:schemeClr>
                </a:solidFill>
                <a:cs typeface="+mj-cs"/>
              </a:endParaRPr>
            </a:p>
          </p:txBody>
        </p:sp>
        <p:sp>
          <p:nvSpPr>
            <p:cNvPr id="5" name="Google Shape;3471;p67">
              <a:extLst>
                <a:ext uri="{FF2B5EF4-FFF2-40B4-BE49-F238E27FC236}">
                  <a16:creationId xmlns:a16="http://schemas.microsoft.com/office/drawing/2014/main" id="{9C97272B-4B3F-4748-EC5D-D92D81CFED97}"/>
                </a:ext>
              </a:extLst>
            </p:cNvPr>
            <p:cNvSpPr txBox="1">
              <a:spLocks/>
            </p:cNvSpPr>
            <p:nvPr/>
          </p:nvSpPr>
          <p:spPr>
            <a:xfrm>
              <a:off x="1857216" y="1599375"/>
              <a:ext cx="5284718" cy="33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114300" lvl="0" indent="0" algn="ctr" rtl="1">
                <a:buNone/>
              </a:pPr>
              <a:r>
                <a:rPr lang="ar-SA" sz="1600" b="1" dirty="0">
                  <a:solidFill>
                    <a:schemeClr val="accent1">
                      <a:lumMod val="75000"/>
                    </a:schemeClr>
                  </a:solidFill>
                  <a:cs typeface="+mj-cs"/>
                </a:rPr>
                <a:t>المعالجات القائمة على الحوسبة الكمومية</a:t>
              </a:r>
              <a:endParaRPr lang="en-US" sz="1600" b="1" dirty="0">
                <a:solidFill>
                  <a:schemeClr val="accent1">
                    <a:lumMod val="75000"/>
                  </a:schemeClr>
                </a:solidFill>
                <a:cs typeface="+mj-cs"/>
              </a:endParaRPr>
            </a:p>
          </p:txBody>
        </p:sp>
      </p:grpSp>
      <p:sp>
        <p:nvSpPr>
          <p:cNvPr id="4" name="Slide Number Placeholder 6">
            <a:extLst>
              <a:ext uri="{FF2B5EF4-FFF2-40B4-BE49-F238E27FC236}">
                <a16:creationId xmlns:a16="http://schemas.microsoft.com/office/drawing/2014/main" id="{6C56B6C9-058E-85BF-1C84-B4A665D497C4}"/>
              </a:ext>
            </a:extLst>
          </p:cNvPr>
          <p:cNvSpPr txBox="1">
            <a:spLocks/>
          </p:cNvSpPr>
          <p:nvPr/>
        </p:nvSpPr>
        <p:spPr>
          <a:xfrm>
            <a:off x="3316514" y="486666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9F6A3C25-738D-4996-B34E-84AF88928DA9}" type="slidenum">
              <a:rPr lang="en-US" smtClean="0"/>
              <a:pPr algn="ctr"/>
              <a:t>32</a:t>
            </a:fld>
            <a:endParaRPr lang="en-US" dirty="0"/>
          </a:p>
        </p:txBody>
      </p:sp>
    </p:spTree>
    <p:extLst>
      <p:ext uri="{BB962C8B-B14F-4D97-AF65-F5344CB8AC3E}">
        <p14:creationId xmlns:p14="http://schemas.microsoft.com/office/powerpoint/2010/main" val="36082179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Cutout/>
                    </a14:imgEffect>
                  </a14:imgLayer>
                </a14:imgProps>
              </a:ext>
            </a:extLst>
          </a:blip>
          <a:tile tx="0" ty="0" sx="100000" sy="100000" flip="none" algn="tl"/>
        </a:blipFill>
        <a:effectLst/>
      </p:bgPr>
    </p:bg>
    <p:spTree>
      <p:nvGrpSpPr>
        <p:cNvPr id="1" name="Shape 3550">
          <a:extLst>
            <a:ext uri="{FF2B5EF4-FFF2-40B4-BE49-F238E27FC236}">
              <a16:creationId xmlns:a16="http://schemas.microsoft.com/office/drawing/2014/main" id="{28B19BBD-8167-6A47-277F-ED23FE0C380A}"/>
            </a:ext>
          </a:extLst>
        </p:cNvPr>
        <p:cNvGrpSpPr/>
        <p:nvPr/>
      </p:nvGrpSpPr>
      <p:grpSpPr>
        <a:xfrm>
          <a:off x="0" y="0"/>
          <a:ext cx="0" cy="0"/>
          <a:chOff x="0" y="0"/>
          <a:chExt cx="0" cy="0"/>
        </a:xfrm>
      </p:grpSpPr>
      <p:sp>
        <p:nvSpPr>
          <p:cNvPr id="8" name="Google Shape;859;p43">
            <a:extLst>
              <a:ext uri="{FF2B5EF4-FFF2-40B4-BE49-F238E27FC236}">
                <a16:creationId xmlns:a16="http://schemas.microsoft.com/office/drawing/2014/main" id="{FDE73F4A-6BB5-6E05-9AF9-C08B3A438AAD}"/>
              </a:ext>
            </a:extLst>
          </p:cNvPr>
          <p:cNvSpPr txBox="1">
            <a:spLocks noGrp="1"/>
          </p:cNvSpPr>
          <p:nvPr>
            <p:ph type="title"/>
          </p:nvPr>
        </p:nvSpPr>
        <p:spPr>
          <a:xfrm>
            <a:off x="731048" y="570831"/>
            <a:ext cx="7359436" cy="572700"/>
          </a:xfrm>
          <a:prstGeom prst="rect">
            <a:avLst/>
          </a:prstGeom>
        </p:spPr>
        <p:txBody>
          <a:bodyPr spcFirstLastPara="1" wrap="square" lIns="91425" tIns="91425" rIns="91425" bIns="91425" anchor="ctr" anchorCtr="0">
            <a:noAutofit/>
          </a:bodyPr>
          <a:lstStyle/>
          <a:p>
            <a:pPr lvl="0" rtl="1"/>
            <a:r>
              <a:rPr lang="ar-SA" sz="2400" b="1" dirty="0">
                <a:solidFill>
                  <a:schemeClr val="accent1">
                    <a:lumMod val="75000"/>
                  </a:schemeClr>
                </a:solidFill>
                <a:cs typeface="+mj-cs"/>
              </a:rPr>
              <a:t>آفاق إضافية لتقنيات النانو في المعالجات الدقيقة</a:t>
            </a:r>
            <a:endParaRPr lang="en-US" sz="2400" b="1" dirty="0">
              <a:solidFill>
                <a:schemeClr val="accent1">
                  <a:lumMod val="75000"/>
                </a:schemeClr>
              </a:solidFill>
              <a:cs typeface="+mj-cs"/>
            </a:endParaRPr>
          </a:p>
        </p:txBody>
      </p:sp>
      <p:sp>
        <p:nvSpPr>
          <p:cNvPr id="9" name="TextBox 8">
            <a:extLst>
              <a:ext uri="{FF2B5EF4-FFF2-40B4-BE49-F238E27FC236}">
                <a16:creationId xmlns:a16="http://schemas.microsoft.com/office/drawing/2014/main" id="{6229EF4C-E24E-F2C0-3304-FF530632AA74}"/>
              </a:ext>
            </a:extLst>
          </p:cNvPr>
          <p:cNvSpPr txBox="1"/>
          <p:nvPr/>
        </p:nvSpPr>
        <p:spPr>
          <a:xfrm>
            <a:off x="1628875" y="1130150"/>
            <a:ext cx="5563783" cy="698717"/>
          </a:xfrm>
          <a:prstGeom prst="rect">
            <a:avLst/>
          </a:prstGeom>
          <a:noFill/>
        </p:spPr>
        <p:txBody>
          <a:bodyPr wrap="square">
            <a:spAutoFit/>
          </a:bodyPr>
          <a:lstStyle/>
          <a:p>
            <a:pPr algn="just" rtl="1">
              <a:lnSpc>
                <a:spcPct val="150000"/>
              </a:lnSpc>
            </a:pPr>
            <a:r>
              <a:rPr lang="ar-SA" dirty="0"/>
              <a:t>مع استمرار التقدم في تقنيات النانو، وازدياد الحاجة إلى معالجات أكثر كفاءة وأداء، تبرز عدة اتجاهات واعدة لمستقبل هذه التقنيات في الصناعة:</a:t>
            </a:r>
            <a:endParaRPr lang="en-US" b="1" dirty="0"/>
          </a:p>
        </p:txBody>
      </p:sp>
      <p:grpSp>
        <p:nvGrpSpPr>
          <p:cNvPr id="34" name="Group 33">
            <a:extLst>
              <a:ext uri="{FF2B5EF4-FFF2-40B4-BE49-F238E27FC236}">
                <a16:creationId xmlns:a16="http://schemas.microsoft.com/office/drawing/2014/main" id="{86143D40-5E4D-ABFA-7369-A77F81DEBFD3}"/>
              </a:ext>
            </a:extLst>
          </p:cNvPr>
          <p:cNvGrpSpPr/>
          <p:nvPr/>
        </p:nvGrpSpPr>
        <p:grpSpPr>
          <a:xfrm>
            <a:off x="1154703" y="2021232"/>
            <a:ext cx="6392380" cy="1365329"/>
            <a:chOff x="1214575" y="2021232"/>
            <a:chExt cx="6392380" cy="1365329"/>
          </a:xfrm>
        </p:grpSpPr>
        <p:sp>
          <p:nvSpPr>
            <p:cNvPr id="12" name="Google Shape;3471;p67">
              <a:extLst>
                <a:ext uri="{FF2B5EF4-FFF2-40B4-BE49-F238E27FC236}">
                  <a16:creationId xmlns:a16="http://schemas.microsoft.com/office/drawing/2014/main" id="{A7C198B1-2CE9-6DA1-8B83-1258EC7BDDE9}"/>
                </a:ext>
              </a:extLst>
            </p:cNvPr>
            <p:cNvSpPr txBox="1">
              <a:spLocks/>
            </p:cNvSpPr>
            <p:nvPr/>
          </p:nvSpPr>
          <p:spPr>
            <a:xfrm>
              <a:off x="1214575" y="2388186"/>
              <a:ext cx="6392380" cy="9983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lgn="ctr" rtl="1">
                <a:lnSpc>
                  <a:spcPct val="150000"/>
                </a:lnSpc>
                <a:buSzPts val="1100"/>
                <a:buFont typeface="Arial"/>
                <a:buNone/>
              </a:pPr>
              <a:r>
                <a:rPr lang="ar-SA" sz="1400" dirty="0">
                  <a:cs typeface="+mj-cs"/>
                </a:rPr>
                <a:t>تُستخدم تقنيات النانو لتطوير وحدات معالجة عصبية (</a:t>
              </a:r>
              <a:r>
                <a:rPr lang="en-US" sz="1400" dirty="0">
                  <a:cs typeface="+mj-cs"/>
                </a:rPr>
                <a:t>NPUs</a:t>
              </a:r>
              <a:r>
                <a:rPr lang="ar-SA" sz="1400" dirty="0">
                  <a:cs typeface="+mj-cs"/>
                </a:rPr>
                <a:t>) بكثافة ترانزستورات عالية وأداء حراري مُحسّن لتطبيقات الذكاء الاصطناعي</a:t>
              </a:r>
              <a:r>
                <a:rPr lang="ar-SA" sz="1400" dirty="0"/>
                <a:t>.</a:t>
              </a:r>
              <a:endParaRPr lang="en-US" sz="1400" dirty="0">
                <a:cs typeface="+mj-cs"/>
              </a:endParaRPr>
            </a:p>
          </p:txBody>
        </p:sp>
        <p:grpSp>
          <p:nvGrpSpPr>
            <p:cNvPr id="2" name="Group 1">
              <a:extLst>
                <a:ext uri="{FF2B5EF4-FFF2-40B4-BE49-F238E27FC236}">
                  <a16:creationId xmlns:a16="http://schemas.microsoft.com/office/drawing/2014/main" id="{871ED045-797E-C2C6-1622-47C11CA81190}"/>
                </a:ext>
              </a:extLst>
            </p:cNvPr>
            <p:cNvGrpSpPr/>
            <p:nvPr/>
          </p:nvGrpSpPr>
          <p:grpSpPr>
            <a:xfrm>
              <a:off x="2384601" y="2021232"/>
              <a:ext cx="4052329" cy="445319"/>
              <a:chOff x="1857216" y="1546560"/>
              <a:chExt cx="5579170" cy="444930"/>
            </a:xfrm>
          </p:grpSpPr>
          <p:sp>
            <p:nvSpPr>
              <p:cNvPr id="3" name="Google Shape;1880;p47">
                <a:extLst>
                  <a:ext uri="{FF2B5EF4-FFF2-40B4-BE49-F238E27FC236}">
                    <a16:creationId xmlns:a16="http://schemas.microsoft.com/office/drawing/2014/main" id="{FD963895-E4DF-FEE0-6B80-9CF08192ED9B}"/>
                  </a:ext>
                </a:extLst>
              </p:cNvPr>
              <p:cNvSpPr/>
              <p:nvPr/>
            </p:nvSpPr>
            <p:spPr>
              <a:xfrm>
                <a:off x="1857216" y="1546560"/>
                <a:ext cx="5579170" cy="444930"/>
              </a:xfrm>
              <a:prstGeom prst="roundRect">
                <a:avLst>
                  <a:gd name="adj" fmla="val 50000"/>
                </a:avLst>
              </a:pr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lvl="0" algn="ctr" rtl="0">
                  <a:spcBef>
                    <a:spcPts val="0"/>
                  </a:spcBef>
                  <a:spcAft>
                    <a:spcPts val="0"/>
                  </a:spcAft>
                </a:pPr>
                <a:endParaRPr sz="1600" b="1" dirty="0">
                  <a:solidFill>
                    <a:schemeClr val="accent1">
                      <a:lumMod val="75000"/>
                    </a:schemeClr>
                  </a:solidFill>
                  <a:cs typeface="+mj-cs"/>
                </a:endParaRPr>
              </a:p>
            </p:txBody>
          </p:sp>
          <p:sp>
            <p:nvSpPr>
              <p:cNvPr id="5" name="Google Shape;3471;p67">
                <a:extLst>
                  <a:ext uri="{FF2B5EF4-FFF2-40B4-BE49-F238E27FC236}">
                    <a16:creationId xmlns:a16="http://schemas.microsoft.com/office/drawing/2014/main" id="{49311044-9E31-0D46-11C3-682CE67F4FED}"/>
                  </a:ext>
                </a:extLst>
              </p:cNvPr>
              <p:cNvSpPr txBox="1">
                <a:spLocks/>
              </p:cNvSpPr>
              <p:nvPr/>
            </p:nvSpPr>
            <p:spPr>
              <a:xfrm>
                <a:off x="2004442" y="1599375"/>
                <a:ext cx="5284718" cy="33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114300" lvl="0" indent="0" algn="ctr" rtl="1">
                  <a:buNone/>
                </a:pPr>
                <a:r>
                  <a:rPr lang="ar-SA" sz="1600" b="1" dirty="0">
                    <a:solidFill>
                      <a:schemeClr val="accent1">
                        <a:lumMod val="75000"/>
                      </a:schemeClr>
                    </a:solidFill>
                    <a:cs typeface="+mj-cs"/>
                  </a:rPr>
                  <a:t>الذكاء الاصطناعي والمعالجات المتخصصة</a:t>
                </a:r>
                <a:endParaRPr lang="en-US" sz="1600" b="1" dirty="0">
                  <a:solidFill>
                    <a:schemeClr val="accent1">
                      <a:lumMod val="75000"/>
                    </a:schemeClr>
                  </a:solidFill>
                  <a:cs typeface="+mj-cs"/>
                </a:endParaRPr>
              </a:p>
            </p:txBody>
          </p:sp>
        </p:grpSp>
      </p:grpSp>
      <p:grpSp>
        <p:nvGrpSpPr>
          <p:cNvPr id="40" name="Group 39">
            <a:extLst>
              <a:ext uri="{FF2B5EF4-FFF2-40B4-BE49-F238E27FC236}">
                <a16:creationId xmlns:a16="http://schemas.microsoft.com/office/drawing/2014/main" id="{E7CD155A-AC45-F792-7927-7C102B1E0BD2}"/>
              </a:ext>
            </a:extLst>
          </p:cNvPr>
          <p:cNvGrpSpPr/>
          <p:nvPr/>
        </p:nvGrpSpPr>
        <p:grpSpPr>
          <a:xfrm>
            <a:off x="1154703" y="3330685"/>
            <a:ext cx="6392380" cy="1365329"/>
            <a:chOff x="1214575" y="2021232"/>
            <a:chExt cx="6392380" cy="1365329"/>
          </a:xfrm>
        </p:grpSpPr>
        <p:sp>
          <p:nvSpPr>
            <p:cNvPr id="41" name="Google Shape;3471;p67">
              <a:extLst>
                <a:ext uri="{FF2B5EF4-FFF2-40B4-BE49-F238E27FC236}">
                  <a16:creationId xmlns:a16="http://schemas.microsoft.com/office/drawing/2014/main" id="{0C2D0CCF-4B29-5794-DA30-F5DC2F1EFAC0}"/>
                </a:ext>
              </a:extLst>
            </p:cNvPr>
            <p:cNvSpPr txBox="1">
              <a:spLocks/>
            </p:cNvSpPr>
            <p:nvPr/>
          </p:nvSpPr>
          <p:spPr>
            <a:xfrm>
              <a:off x="1214575" y="2388186"/>
              <a:ext cx="6392380" cy="9983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lgn="ctr" rtl="1">
                <a:lnSpc>
                  <a:spcPct val="150000"/>
                </a:lnSpc>
                <a:buSzPts val="1100"/>
                <a:buFont typeface="Arial"/>
                <a:buNone/>
              </a:pPr>
              <a:r>
                <a:rPr lang="ar-SA" sz="1400" dirty="0">
                  <a:cs typeface="+mj-cs"/>
                </a:rPr>
                <a:t>إنتاج رقائق إلكترونية مرنة وخفيفة عبر الطباعة النانوية، تدعم الأجهزة القابلة للارتداء والتطبيقات الطبية الحيوية.</a:t>
              </a:r>
              <a:endParaRPr lang="en-US" sz="1400" dirty="0">
                <a:cs typeface="+mj-cs"/>
              </a:endParaRPr>
            </a:p>
          </p:txBody>
        </p:sp>
        <p:grpSp>
          <p:nvGrpSpPr>
            <p:cNvPr id="42" name="Group 41">
              <a:extLst>
                <a:ext uri="{FF2B5EF4-FFF2-40B4-BE49-F238E27FC236}">
                  <a16:creationId xmlns:a16="http://schemas.microsoft.com/office/drawing/2014/main" id="{63673B01-4398-E129-708C-93FC7F63C675}"/>
                </a:ext>
              </a:extLst>
            </p:cNvPr>
            <p:cNvGrpSpPr/>
            <p:nvPr/>
          </p:nvGrpSpPr>
          <p:grpSpPr>
            <a:xfrm>
              <a:off x="2384601" y="2021232"/>
              <a:ext cx="4052329" cy="445319"/>
              <a:chOff x="1857216" y="1546560"/>
              <a:chExt cx="5579170" cy="444930"/>
            </a:xfrm>
          </p:grpSpPr>
          <p:sp>
            <p:nvSpPr>
              <p:cNvPr id="43" name="Google Shape;1880;p47">
                <a:extLst>
                  <a:ext uri="{FF2B5EF4-FFF2-40B4-BE49-F238E27FC236}">
                    <a16:creationId xmlns:a16="http://schemas.microsoft.com/office/drawing/2014/main" id="{C1578010-9E00-865B-4A46-9299028470C8}"/>
                  </a:ext>
                </a:extLst>
              </p:cNvPr>
              <p:cNvSpPr/>
              <p:nvPr/>
            </p:nvSpPr>
            <p:spPr>
              <a:xfrm>
                <a:off x="1857216" y="1546560"/>
                <a:ext cx="5579170" cy="444930"/>
              </a:xfrm>
              <a:prstGeom prst="roundRect">
                <a:avLst>
                  <a:gd name="adj" fmla="val 50000"/>
                </a:avLst>
              </a:pr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lvl="0" algn="ctr" rtl="0">
                  <a:spcBef>
                    <a:spcPts val="0"/>
                  </a:spcBef>
                  <a:spcAft>
                    <a:spcPts val="0"/>
                  </a:spcAft>
                </a:pPr>
                <a:endParaRPr sz="1600" b="1" dirty="0">
                  <a:solidFill>
                    <a:schemeClr val="accent1">
                      <a:lumMod val="75000"/>
                    </a:schemeClr>
                  </a:solidFill>
                  <a:cs typeface="+mj-cs"/>
                </a:endParaRPr>
              </a:p>
            </p:txBody>
          </p:sp>
          <p:sp>
            <p:nvSpPr>
              <p:cNvPr id="44" name="Google Shape;3471;p67">
                <a:extLst>
                  <a:ext uri="{FF2B5EF4-FFF2-40B4-BE49-F238E27FC236}">
                    <a16:creationId xmlns:a16="http://schemas.microsoft.com/office/drawing/2014/main" id="{0C7A291F-A3CF-1902-A6E8-8A580B67F29E}"/>
                  </a:ext>
                </a:extLst>
              </p:cNvPr>
              <p:cNvSpPr txBox="1">
                <a:spLocks/>
              </p:cNvSpPr>
              <p:nvPr/>
            </p:nvSpPr>
            <p:spPr>
              <a:xfrm>
                <a:off x="2004442" y="1599375"/>
                <a:ext cx="5284718" cy="33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114300" lvl="0" indent="0" algn="ctr" rtl="1">
                  <a:buNone/>
                </a:pPr>
                <a:r>
                  <a:rPr lang="ar-SA" sz="1600" b="1" dirty="0">
                    <a:solidFill>
                      <a:schemeClr val="accent1">
                        <a:lumMod val="75000"/>
                      </a:schemeClr>
                    </a:solidFill>
                    <a:cs typeface="+mj-cs"/>
                  </a:rPr>
                  <a:t>الطباعة النانوية والأنظمة المرنة</a:t>
                </a:r>
                <a:endParaRPr lang="en-US" sz="1600" b="1" dirty="0">
                  <a:solidFill>
                    <a:schemeClr val="accent1">
                      <a:lumMod val="75000"/>
                    </a:schemeClr>
                  </a:solidFill>
                  <a:cs typeface="+mj-cs"/>
                </a:endParaRPr>
              </a:p>
            </p:txBody>
          </p:sp>
        </p:grpSp>
      </p:grpSp>
      <p:sp>
        <p:nvSpPr>
          <p:cNvPr id="45" name="Slide Number Placeholder 6">
            <a:extLst>
              <a:ext uri="{FF2B5EF4-FFF2-40B4-BE49-F238E27FC236}">
                <a16:creationId xmlns:a16="http://schemas.microsoft.com/office/drawing/2014/main" id="{C5401A6E-D03E-AE56-EA63-E25896247D0E}"/>
              </a:ext>
            </a:extLst>
          </p:cNvPr>
          <p:cNvSpPr txBox="1">
            <a:spLocks/>
          </p:cNvSpPr>
          <p:nvPr/>
        </p:nvSpPr>
        <p:spPr>
          <a:xfrm>
            <a:off x="3316514" y="486666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9F6A3C25-738D-4996-B34E-84AF88928DA9}" type="slidenum">
              <a:rPr lang="en-US" smtClean="0"/>
              <a:pPr algn="ctr"/>
              <a:t>33</a:t>
            </a:fld>
            <a:endParaRPr lang="en-US" dirty="0"/>
          </a:p>
        </p:txBody>
      </p:sp>
    </p:spTree>
    <p:extLst>
      <p:ext uri="{BB962C8B-B14F-4D97-AF65-F5344CB8AC3E}">
        <p14:creationId xmlns:p14="http://schemas.microsoft.com/office/powerpoint/2010/main" val="15208593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Cutout/>
                    </a14:imgEffect>
                  </a14:imgLayer>
                </a14:imgProps>
              </a:ext>
            </a:extLst>
          </a:blip>
          <a:tile tx="0" ty="0" sx="100000" sy="100000" flip="none" algn="tl"/>
        </a:blipFill>
        <a:effectLst/>
      </p:bgPr>
    </p:bg>
    <p:spTree>
      <p:nvGrpSpPr>
        <p:cNvPr id="1" name="Shape 3550">
          <a:extLst>
            <a:ext uri="{FF2B5EF4-FFF2-40B4-BE49-F238E27FC236}">
              <a16:creationId xmlns:a16="http://schemas.microsoft.com/office/drawing/2014/main" id="{8D277137-8C58-C4ED-CD50-822B2BF45302}"/>
            </a:ext>
          </a:extLst>
        </p:cNvPr>
        <p:cNvGrpSpPr/>
        <p:nvPr/>
      </p:nvGrpSpPr>
      <p:grpSpPr>
        <a:xfrm>
          <a:off x="0" y="0"/>
          <a:ext cx="0" cy="0"/>
          <a:chOff x="0" y="0"/>
          <a:chExt cx="0" cy="0"/>
        </a:xfrm>
      </p:grpSpPr>
      <p:sp>
        <p:nvSpPr>
          <p:cNvPr id="8" name="Google Shape;859;p43">
            <a:extLst>
              <a:ext uri="{FF2B5EF4-FFF2-40B4-BE49-F238E27FC236}">
                <a16:creationId xmlns:a16="http://schemas.microsoft.com/office/drawing/2014/main" id="{8436D824-3869-16BF-E383-DC86F0A022B8}"/>
              </a:ext>
            </a:extLst>
          </p:cNvPr>
          <p:cNvSpPr txBox="1">
            <a:spLocks noGrp="1"/>
          </p:cNvSpPr>
          <p:nvPr>
            <p:ph type="title"/>
          </p:nvPr>
        </p:nvSpPr>
        <p:spPr>
          <a:xfrm>
            <a:off x="731048" y="570831"/>
            <a:ext cx="7359436" cy="572700"/>
          </a:xfrm>
          <a:prstGeom prst="rect">
            <a:avLst/>
          </a:prstGeom>
        </p:spPr>
        <p:txBody>
          <a:bodyPr spcFirstLastPara="1" wrap="square" lIns="91425" tIns="91425" rIns="91425" bIns="91425" anchor="ctr" anchorCtr="0">
            <a:noAutofit/>
          </a:bodyPr>
          <a:lstStyle/>
          <a:p>
            <a:pPr lvl="0" rtl="1"/>
            <a:r>
              <a:rPr lang="ar-SA" sz="2400" b="1" dirty="0">
                <a:solidFill>
                  <a:schemeClr val="accent1">
                    <a:lumMod val="75000"/>
                  </a:schemeClr>
                </a:solidFill>
                <a:cs typeface="+mj-cs"/>
              </a:rPr>
              <a:t>آفاق إضافية لتقنيات النانو في المعالجات الدقيقة</a:t>
            </a:r>
            <a:endParaRPr lang="en-US" sz="2400" b="1" dirty="0">
              <a:solidFill>
                <a:schemeClr val="accent1">
                  <a:lumMod val="75000"/>
                </a:schemeClr>
              </a:solidFill>
              <a:cs typeface="+mj-cs"/>
            </a:endParaRPr>
          </a:p>
        </p:txBody>
      </p:sp>
      <p:sp>
        <p:nvSpPr>
          <p:cNvPr id="9" name="TextBox 8">
            <a:extLst>
              <a:ext uri="{FF2B5EF4-FFF2-40B4-BE49-F238E27FC236}">
                <a16:creationId xmlns:a16="http://schemas.microsoft.com/office/drawing/2014/main" id="{0722A916-FC73-5B13-8E0E-11D96D98CC54}"/>
              </a:ext>
            </a:extLst>
          </p:cNvPr>
          <p:cNvSpPr txBox="1"/>
          <p:nvPr/>
        </p:nvSpPr>
        <p:spPr>
          <a:xfrm>
            <a:off x="1306346" y="1168051"/>
            <a:ext cx="6208839" cy="698717"/>
          </a:xfrm>
          <a:prstGeom prst="rect">
            <a:avLst/>
          </a:prstGeom>
          <a:noFill/>
        </p:spPr>
        <p:txBody>
          <a:bodyPr wrap="square">
            <a:spAutoFit/>
          </a:bodyPr>
          <a:lstStyle/>
          <a:p>
            <a:pPr algn="just" rtl="1">
              <a:lnSpc>
                <a:spcPct val="150000"/>
              </a:lnSpc>
            </a:pPr>
            <a:r>
              <a:rPr lang="ar-SA" dirty="0"/>
              <a:t>مع استمرار التقدم في تقنيات النانو، وازدياد الحاجة إلى معالجات أكثر كفاءة وأداء، تبرز عدة اتجاهات واعدة لمستقبل هذه التقنيات في الصناعة:</a:t>
            </a:r>
            <a:endParaRPr lang="en-US" b="1" dirty="0"/>
          </a:p>
        </p:txBody>
      </p:sp>
      <p:grpSp>
        <p:nvGrpSpPr>
          <p:cNvPr id="34" name="Group 33">
            <a:extLst>
              <a:ext uri="{FF2B5EF4-FFF2-40B4-BE49-F238E27FC236}">
                <a16:creationId xmlns:a16="http://schemas.microsoft.com/office/drawing/2014/main" id="{CE5ADAFA-3A26-35BF-A626-5A585C7CE2D9}"/>
              </a:ext>
            </a:extLst>
          </p:cNvPr>
          <p:cNvGrpSpPr/>
          <p:nvPr/>
        </p:nvGrpSpPr>
        <p:grpSpPr>
          <a:xfrm>
            <a:off x="1154703" y="2021232"/>
            <a:ext cx="6392380" cy="1365329"/>
            <a:chOff x="1214575" y="2021232"/>
            <a:chExt cx="6392380" cy="1365329"/>
          </a:xfrm>
        </p:grpSpPr>
        <p:sp>
          <p:nvSpPr>
            <p:cNvPr id="12" name="Google Shape;3471;p67">
              <a:extLst>
                <a:ext uri="{FF2B5EF4-FFF2-40B4-BE49-F238E27FC236}">
                  <a16:creationId xmlns:a16="http://schemas.microsoft.com/office/drawing/2014/main" id="{BD76B376-1510-7381-AF85-6637D1F75231}"/>
                </a:ext>
              </a:extLst>
            </p:cNvPr>
            <p:cNvSpPr txBox="1">
              <a:spLocks/>
            </p:cNvSpPr>
            <p:nvPr/>
          </p:nvSpPr>
          <p:spPr>
            <a:xfrm>
              <a:off x="1214575" y="2388186"/>
              <a:ext cx="6392380" cy="9983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114300" indent="0" algn="ctr">
                <a:buNone/>
              </a:pPr>
              <a:r>
                <a:rPr lang="ar-SA" sz="1400" dirty="0">
                  <a:cs typeface="+mj-cs"/>
                </a:rPr>
                <a:t>التركيز على تطوير مواد نانوية صديقة للبيئة، مع تقنيات تصنيع منخفضة الانبعاثات لتحقيق إلكترونيات مستدامة.</a:t>
              </a:r>
            </a:p>
          </p:txBody>
        </p:sp>
        <p:grpSp>
          <p:nvGrpSpPr>
            <p:cNvPr id="2" name="Group 1">
              <a:extLst>
                <a:ext uri="{FF2B5EF4-FFF2-40B4-BE49-F238E27FC236}">
                  <a16:creationId xmlns:a16="http://schemas.microsoft.com/office/drawing/2014/main" id="{3C2B3DA2-9877-72DC-C137-233B2B3B7D50}"/>
                </a:ext>
              </a:extLst>
            </p:cNvPr>
            <p:cNvGrpSpPr/>
            <p:nvPr/>
          </p:nvGrpSpPr>
          <p:grpSpPr>
            <a:xfrm>
              <a:off x="2384601" y="2021232"/>
              <a:ext cx="4052329" cy="445319"/>
              <a:chOff x="1857216" y="1546560"/>
              <a:chExt cx="5579170" cy="444930"/>
            </a:xfrm>
          </p:grpSpPr>
          <p:sp>
            <p:nvSpPr>
              <p:cNvPr id="3" name="Google Shape;1880;p47">
                <a:extLst>
                  <a:ext uri="{FF2B5EF4-FFF2-40B4-BE49-F238E27FC236}">
                    <a16:creationId xmlns:a16="http://schemas.microsoft.com/office/drawing/2014/main" id="{79D318FE-27D5-B654-04AB-04316FD8A0EF}"/>
                  </a:ext>
                </a:extLst>
              </p:cNvPr>
              <p:cNvSpPr/>
              <p:nvPr/>
            </p:nvSpPr>
            <p:spPr>
              <a:xfrm>
                <a:off x="1857216" y="1546560"/>
                <a:ext cx="5579170" cy="444930"/>
              </a:xfrm>
              <a:prstGeom prst="roundRect">
                <a:avLst>
                  <a:gd name="adj" fmla="val 50000"/>
                </a:avLst>
              </a:pr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lvl="0" algn="ctr" rtl="0">
                  <a:spcBef>
                    <a:spcPts val="0"/>
                  </a:spcBef>
                  <a:spcAft>
                    <a:spcPts val="0"/>
                  </a:spcAft>
                </a:pPr>
                <a:endParaRPr sz="1600" b="1" dirty="0">
                  <a:solidFill>
                    <a:schemeClr val="accent1">
                      <a:lumMod val="75000"/>
                    </a:schemeClr>
                  </a:solidFill>
                  <a:cs typeface="+mj-cs"/>
                </a:endParaRPr>
              </a:p>
            </p:txBody>
          </p:sp>
          <p:sp>
            <p:nvSpPr>
              <p:cNvPr id="5" name="Google Shape;3471;p67">
                <a:extLst>
                  <a:ext uri="{FF2B5EF4-FFF2-40B4-BE49-F238E27FC236}">
                    <a16:creationId xmlns:a16="http://schemas.microsoft.com/office/drawing/2014/main" id="{077AB137-3BC6-3AB1-29C7-34929D1245B2}"/>
                  </a:ext>
                </a:extLst>
              </p:cNvPr>
              <p:cNvSpPr txBox="1">
                <a:spLocks/>
              </p:cNvSpPr>
              <p:nvPr/>
            </p:nvSpPr>
            <p:spPr>
              <a:xfrm>
                <a:off x="2004442" y="1599375"/>
                <a:ext cx="5284718" cy="33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114300" lvl="0" indent="0" algn="ctr" rtl="1">
                  <a:buNone/>
                </a:pPr>
                <a:r>
                  <a:rPr lang="ar-SA" sz="1600" b="1" dirty="0">
                    <a:solidFill>
                      <a:schemeClr val="accent1">
                        <a:lumMod val="75000"/>
                      </a:schemeClr>
                    </a:solidFill>
                    <a:cs typeface="+mj-cs"/>
                  </a:rPr>
                  <a:t>الاستدامة والنانو الأخضر</a:t>
                </a:r>
                <a:endParaRPr lang="en-US" sz="1600" b="1" dirty="0">
                  <a:solidFill>
                    <a:schemeClr val="accent1">
                      <a:lumMod val="75000"/>
                    </a:schemeClr>
                  </a:solidFill>
                  <a:cs typeface="+mj-cs"/>
                </a:endParaRPr>
              </a:p>
            </p:txBody>
          </p:sp>
        </p:grpSp>
      </p:grpSp>
      <p:grpSp>
        <p:nvGrpSpPr>
          <p:cNvPr id="40" name="Group 39">
            <a:extLst>
              <a:ext uri="{FF2B5EF4-FFF2-40B4-BE49-F238E27FC236}">
                <a16:creationId xmlns:a16="http://schemas.microsoft.com/office/drawing/2014/main" id="{1366B5C1-C2B1-19B6-50BD-D63B03B70E20}"/>
              </a:ext>
            </a:extLst>
          </p:cNvPr>
          <p:cNvGrpSpPr/>
          <p:nvPr/>
        </p:nvGrpSpPr>
        <p:grpSpPr>
          <a:xfrm>
            <a:off x="1154703" y="3330685"/>
            <a:ext cx="6392380" cy="1365329"/>
            <a:chOff x="1214575" y="2021232"/>
            <a:chExt cx="6392380" cy="1365329"/>
          </a:xfrm>
        </p:grpSpPr>
        <p:sp>
          <p:nvSpPr>
            <p:cNvPr id="41" name="Google Shape;3471;p67">
              <a:extLst>
                <a:ext uri="{FF2B5EF4-FFF2-40B4-BE49-F238E27FC236}">
                  <a16:creationId xmlns:a16="http://schemas.microsoft.com/office/drawing/2014/main" id="{33886B25-95FD-397F-739D-153010C76879}"/>
                </a:ext>
              </a:extLst>
            </p:cNvPr>
            <p:cNvSpPr txBox="1">
              <a:spLocks/>
            </p:cNvSpPr>
            <p:nvPr/>
          </p:nvSpPr>
          <p:spPr>
            <a:xfrm>
              <a:off x="1214575" y="2388186"/>
              <a:ext cx="6392380" cy="9983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lgn="ctr" rtl="1">
                <a:lnSpc>
                  <a:spcPct val="150000"/>
                </a:lnSpc>
                <a:buSzPts val="1100"/>
                <a:buFont typeface="Arial"/>
                <a:buNone/>
              </a:pPr>
              <a:r>
                <a:rPr lang="ar-SA" sz="1400" dirty="0">
                  <a:cs typeface="+mn-cs"/>
                </a:rPr>
                <a:t>دمج النانو مع الأنظمة الحيوية لصناعة معالجات دقيقة قابلة للزرع وأجهزة استشعار ذكية في التطبيقات الطبية.</a:t>
              </a:r>
              <a:endParaRPr lang="en-US" sz="1400" dirty="0">
                <a:cs typeface="+mn-cs"/>
              </a:endParaRPr>
            </a:p>
          </p:txBody>
        </p:sp>
        <p:grpSp>
          <p:nvGrpSpPr>
            <p:cNvPr id="42" name="Group 41">
              <a:extLst>
                <a:ext uri="{FF2B5EF4-FFF2-40B4-BE49-F238E27FC236}">
                  <a16:creationId xmlns:a16="http://schemas.microsoft.com/office/drawing/2014/main" id="{3E49626A-B2FF-37C6-81F2-BB8ED28604F3}"/>
                </a:ext>
              </a:extLst>
            </p:cNvPr>
            <p:cNvGrpSpPr/>
            <p:nvPr/>
          </p:nvGrpSpPr>
          <p:grpSpPr>
            <a:xfrm>
              <a:off x="2384601" y="2021232"/>
              <a:ext cx="4052329" cy="445319"/>
              <a:chOff x="1857216" y="1546560"/>
              <a:chExt cx="5579170" cy="444930"/>
            </a:xfrm>
          </p:grpSpPr>
          <p:sp>
            <p:nvSpPr>
              <p:cNvPr id="43" name="Google Shape;1880;p47">
                <a:extLst>
                  <a:ext uri="{FF2B5EF4-FFF2-40B4-BE49-F238E27FC236}">
                    <a16:creationId xmlns:a16="http://schemas.microsoft.com/office/drawing/2014/main" id="{1E0D9CE9-2952-E4D2-08F3-A0EBAEA77A39}"/>
                  </a:ext>
                </a:extLst>
              </p:cNvPr>
              <p:cNvSpPr/>
              <p:nvPr/>
            </p:nvSpPr>
            <p:spPr>
              <a:xfrm>
                <a:off x="1857216" y="1546560"/>
                <a:ext cx="5579170" cy="444930"/>
              </a:xfrm>
              <a:prstGeom prst="roundRect">
                <a:avLst>
                  <a:gd name="adj" fmla="val 50000"/>
                </a:avLst>
              </a:pr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lvl="0" algn="ctr" rtl="0">
                  <a:spcBef>
                    <a:spcPts val="0"/>
                  </a:spcBef>
                  <a:spcAft>
                    <a:spcPts val="0"/>
                  </a:spcAft>
                </a:pPr>
                <a:endParaRPr sz="1600" b="1" dirty="0">
                  <a:solidFill>
                    <a:schemeClr val="accent1">
                      <a:lumMod val="75000"/>
                    </a:schemeClr>
                  </a:solidFill>
                  <a:cs typeface="+mj-cs"/>
                </a:endParaRPr>
              </a:p>
            </p:txBody>
          </p:sp>
          <p:sp>
            <p:nvSpPr>
              <p:cNvPr id="44" name="Google Shape;3471;p67">
                <a:extLst>
                  <a:ext uri="{FF2B5EF4-FFF2-40B4-BE49-F238E27FC236}">
                    <a16:creationId xmlns:a16="http://schemas.microsoft.com/office/drawing/2014/main" id="{EB5DFBF5-E1C1-50D6-02A6-B71EEB729769}"/>
                  </a:ext>
                </a:extLst>
              </p:cNvPr>
              <p:cNvSpPr txBox="1">
                <a:spLocks/>
              </p:cNvSpPr>
              <p:nvPr/>
            </p:nvSpPr>
            <p:spPr>
              <a:xfrm>
                <a:off x="2004442" y="1599375"/>
                <a:ext cx="5284718" cy="33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114300" lvl="0" indent="0" algn="ctr" rtl="1">
                  <a:buNone/>
                </a:pPr>
                <a:r>
                  <a:rPr lang="ar-SA" sz="1600" b="1" dirty="0">
                    <a:solidFill>
                      <a:schemeClr val="accent1">
                        <a:lumMod val="75000"/>
                      </a:schemeClr>
                    </a:solidFill>
                    <a:cs typeface="+mj-cs"/>
                  </a:rPr>
                  <a:t>التكامل مع النانو الحيوي</a:t>
                </a:r>
                <a:endParaRPr lang="en-US" sz="1600" b="1" dirty="0">
                  <a:solidFill>
                    <a:schemeClr val="accent1">
                      <a:lumMod val="75000"/>
                    </a:schemeClr>
                  </a:solidFill>
                  <a:cs typeface="+mj-cs"/>
                </a:endParaRPr>
              </a:p>
            </p:txBody>
          </p:sp>
        </p:grpSp>
      </p:grpSp>
      <p:sp>
        <p:nvSpPr>
          <p:cNvPr id="4" name="Slide Number Placeholder 6">
            <a:extLst>
              <a:ext uri="{FF2B5EF4-FFF2-40B4-BE49-F238E27FC236}">
                <a16:creationId xmlns:a16="http://schemas.microsoft.com/office/drawing/2014/main" id="{85DBBF59-CFAB-15BA-D193-7BA5BE30DC00}"/>
              </a:ext>
            </a:extLst>
          </p:cNvPr>
          <p:cNvSpPr txBox="1">
            <a:spLocks/>
          </p:cNvSpPr>
          <p:nvPr/>
        </p:nvSpPr>
        <p:spPr>
          <a:xfrm>
            <a:off x="3316514" y="486666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9F6A3C25-738D-4996-B34E-84AF88928DA9}" type="slidenum">
              <a:rPr lang="en-US" smtClean="0"/>
              <a:pPr algn="ctr"/>
              <a:t>34</a:t>
            </a:fld>
            <a:endParaRPr lang="en-US" dirty="0"/>
          </a:p>
        </p:txBody>
      </p:sp>
    </p:spTree>
    <p:extLst>
      <p:ext uri="{BB962C8B-B14F-4D97-AF65-F5344CB8AC3E}">
        <p14:creationId xmlns:p14="http://schemas.microsoft.com/office/powerpoint/2010/main" val="7463608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Cutout/>
                    </a14:imgEffect>
                  </a14:imgLayer>
                </a14:imgProps>
              </a:ext>
            </a:extLst>
          </a:blip>
          <a:tile tx="0" ty="0" sx="100000" sy="100000" flip="none" algn="tl"/>
        </a:blipFill>
        <a:effectLst/>
      </p:bgPr>
    </p:bg>
    <p:spTree>
      <p:nvGrpSpPr>
        <p:cNvPr id="1" name="Shape 3550">
          <a:extLst>
            <a:ext uri="{FF2B5EF4-FFF2-40B4-BE49-F238E27FC236}">
              <a16:creationId xmlns:a16="http://schemas.microsoft.com/office/drawing/2014/main" id="{FBBFD1C2-89FE-AA36-414E-5C26331D7B9B}"/>
            </a:ext>
          </a:extLst>
        </p:cNvPr>
        <p:cNvGrpSpPr/>
        <p:nvPr/>
      </p:nvGrpSpPr>
      <p:grpSpPr>
        <a:xfrm>
          <a:off x="0" y="0"/>
          <a:ext cx="0" cy="0"/>
          <a:chOff x="0" y="0"/>
          <a:chExt cx="0" cy="0"/>
        </a:xfrm>
      </p:grpSpPr>
      <p:sp>
        <p:nvSpPr>
          <p:cNvPr id="8" name="Google Shape;859;p43">
            <a:extLst>
              <a:ext uri="{FF2B5EF4-FFF2-40B4-BE49-F238E27FC236}">
                <a16:creationId xmlns:a16="http://schemas.microsoft.com/office/drawing/2014/main" id="{6CA9F7F5-08AE-BD68-4BE1-ABFC0E7297B9}"/>
              </a:ext>
            </a:extLst>
          </p:cNvPr>
          <p:cNvSpPr txBox="1">
            <a:spLocks noGrp="1"/>
          </p:cNvSpPr>
          <p:nvPr>
            <p:ph type="title"/>
          </p:nvPr>
        </p:nvSpPr>
        <p:spPr>
          <a:xfrm>
            <a:off x="731048" y="570831"/>
            <a:ext cx="7359436" cy="572700"/>
          </a:xfrm>
          <a:prstGeom prst="rect">
            <a:avLst/>
          </a:prstGeom>
        </p:spPr>
        <p:txBody>
          <a:bodyPr spcFirstLastPara="1" wrap="square" lIns="91425" tIns="91425" rIns="91425" bIns="91425" anchor="ctr" anchorCtr="0">
            <a:noAutofit/>
          </a:bodyPr>
          <a:lstStyle/>
          <a:p>
            <a:pPr lvl="0" rtl="1"/>
            <a:r>
              <a:rPr lang="ar-SA" sz="2400" b="1" dirty="0">
                <a:solidFill>
                  <a:schemeClr val="accent1">
                    <a:lumMod val="75000"/>
                  </a:schemeClr>
                </a:solidFill>
                <a:cs typeface="+mj-cs"/>
              </a:rPr>
              <a:t>دراسة حالة تجريبية تطبيقية</a:t>
            </a:r>
            <a:endParaRPr lang="en-US" sz="2400" b="1" dirty="0">
              <a:solidFill>
                <a:schemeClr val="accent1">
                  <a:lumMod val="75000"/>
                </a:schemeClr>
              </a:solidFill>
              <a:cs typeface="+mj-cs"/>
            </a:endParaRPr>
          </a:p>
        </p:txBody>
      </p:sp>
      <p:sp>
        <p:nvSpPr>
          <p:cNvPr id="9" name="TextBox 8">
            <a:extLst>
              <a:ext uri="{FF2B5EF4-FFF2-40B4-BE49-F238E27FC236}">
                <a16:creationId xmlns:a16="http://schemas.microsoft.com/office/drawing/2014/main" id="{2A61CE9A-6D3D-BFE0-F1A4-83629FB1EC3E}"/>
              </a:ext>
            </a:extLst>
          </p:cNvPr>
          <p:cNvSpPr txBox="1"/>
          <p:nvPr/>
        </p:nvSpPr>
        <p:spPr>
          <a:xfrm>
            <a:off x="1628875" y="1130150"/>
            <a:ext cx="5563783" cy="416011"/>
          </a:xfrm>
          <a:prstGeom prst="rect">
            <a:avLst/>
          </a:prstGeom>
          <a:noFill/>
        </p:spPr>
        <p:txBody>
          <a:bodyPr wrap="square">
            <a:spAutoFit/>
          </a:bodyPr>
          <a:lstStyle/>
          <a:p>
            <a:pPr algn="ctr" rtl="1">
              <a:lnSpc>
                <a:spcPct val="150000"/>
              </a:lnSpc>
            </a:pPr>
            <a:r>
              <a:rPr lang="ar-SA" sz="1600" b="1" dirty="0">
                <a:solidFill>
                  <a:srgbClr val="0362B1"/>
                </a:solidFill>
              </a:rPr>
              <a:t>دراسة حالة: تطبيق تقنيات النانو في معالجات </a:t>
            </a:r>
            <a:r>
              <a:rPr lang="en-US" sz="1600" b="1" dirty="0">
                <a:solidFill>
                  <a:srgbClr val="0362B1"/>
                </a:solidFill>
              </a:rPr>
              <a:t>TSMC – 5 </a:t>
            </a:r>
            <a:r>
              <a:rPr lang="ar-SA" sz="1600" b="1" dirty="0">
                <a:solidFill>
                  <a:srgbClr val="0362B1"/>
                </a:solidFill>
              </a:rPr>
              <a:t>نانومتر</a:t>
            </a:r>
            <a:endParaRPr lang="en-US" sz="1600" b="1" dirty="0">
              <a:solidFill>
                <a:srgbClr val="0362B1"/>
              </a:solidFill>
            </a:endParaRPr>
          </a:p>
        </p:txBody>
      </p:sp>
      <p:sp>
        <p:nvSpPr>
          <p:cNvPr id="12" name="Google Shape;3471;p67">
            <a:extLst>
              <a:ext uri="{FF2B5EF4-FFF2-40B4-BE49-F238E27FC236}">
                <a16:creationId xmlns:a16="http://schemas.microsoft.com/office/drawing/2014/main" id="{7A4AA355-7D0F-C9D4-EC02-93963D885123}"/>
              </a:ext>
            </a:extLst>
          </p:cNvPr>
          <p:cNvSpPr txBox="1">
            <a:spLocks/>
          </p:cNvSpPr>
          <p:nvPr/>
        </p:nvSpPr>
        <p:spPr>
          <a:xfrm>
            <a:off x="1346938" y="1599022"/>
            <a:ext cx="6392380" cy="9983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lgn="just" rtl="1">
              <a:lnSpc>
                <a:spcPct val="150000"/>
              </a:lnSpc>
              <a:buSzPts val="1100"/>
              <a:buFont typeface="Arial"/>
              <a:buNone/>
            </a:pPr>
            <a:r>
              <a:rPr lang="ar-SA" sz="1400" dirty="0">
                <a:cs typeface="+mj-cs"/>
              </a:rPr>
              <a:t>مع تزايد الطلب على معالجات أكثر سرعة وكفاءة، اعتمدت شركة </a:t>
            </a:r>
            <a:r>
              <a:rPr lang="en-US" sz="1400" dirty="0">
                <a:cs typeface="+mj-cs"/>
              </a:rPr>
              <a:t>TSMC </a:t>
            </a:r>
            <a:r>
              <a:rPr lang="ar-SA" sz="1400" dirty="0">
                <a:cs typeface="+mj-cs"/>
              </a:rPr>
              <a:t>على تقنيات النانو لتطوير معالجات بدقة 5 نانومتر. توضح هذه الحالة كيف ساهمت هذه التقنيات في تحسين الأداء والموثوقية ضمن مشاريع بحثية وصناعية متقدمة.</a:t>
            </a:r>
            <a:endParaRPr lang="en-US" sz="1400" dirty="0">
              <a:cs typeface="+mj-cs"/>
            </a:endParaRPr>
          </a:p>
        </p:txBody>
      </p:sp>
      <p:grpSp>
        <p:nvGrpSpPr>
          <p:cNvPr id="42" name="Group 41">
            <a:extLst>
              <a:ext uri="{FF2B5EF4-FFF2-40B4-BE49-F238E27FC236}">
                <a16:creationId xmlns:a16="http://schemas.microsoft.com/office/drawing/2014/main" id="{47147EE7-69D1-2C6C-2210-5F8B0732A1E0}"/>
              </a:ext>
            </a:extLst>
          </p:cNvPr>
          <p:cNvGrpSpPr/>
          <p:nvPr/>
        </p:nvGrpSpPr>
        <p:grpSpPr>
          <a:xfrm>
            <a:off x="2384601" y="2650258"/>
            <a:ext cx="4052329" cy="445319"/>
            <a:chOff x="1857216" y="1546560"/>
            <a:chExt cx="5579170" cy="444930"/>
          </a:xfrm>
        </p:grpSpPr>
        <p:sp>
          <p:nvSpPr>
            <p:cNvPr id="43" name="Google Shape;1880;p47">
              <a:extLst>
                <a:ext uri="{FF2B5EF4-FFF2-40B4-BE49-F238E27FC236}">
                  <a16:creationId xmlns:a16="http://schemas.microsoft.com/office/drawing/2014/main" id="{38C8E76B-82A4-6F84-BA4B-1ECFE5942A3D}"/>
                </a:ext>
              </a:extLst>
            </p:cNvPr>
            <p:cNvSpPr/>
            <p:nvPr/>
          </p:nvSpPr>
          <p:spPr>
            <a:xfrm>
              <a:off x="1857216" y="1546560"/>
              <a:ext cx="5579170" cy="444930"/>
            </a:xfrm>
            <a:prstGeom prst="roundRect">
              <a:avLst>
                <a:gd name="adj" fmla="val 50000"/>
              </a:avLst>
            </a:pr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lvl="0" algn="ctr" rtl="0">
                <a:spcBef>
                  <a:spcPts val="0"/>
                </a:spcBef>
                <a:spcAft>
                  <a:spcPts val="0"/>
                </a:spcAft>
              </a:pPr>
              <a:endParaRPr sz="1600" b="1" dirty="0">
                <a:solidFill>
                  <a:schemeClr val="accent1">
                    <a:lumMod val="75000"/>
                  </a:schemeClr>
                </a:solidFill>
                <a:cs typeface="+mj-cs"/>
              </a:endParaRPr>
            </a:p>
          </p:txBody>
        </p:sp>
        <p:sp>
          <p:nvSpPr>
            <p:cNvPr id="44" name="Google Shape;3471;p67">
              <a:extLst>
                <a:ext uri="{FF2B5EF4-FFF2-40B4-BE49-F238E27FC236}">
                  <a16:creationId xmlns:a16="http://schemas.microsoft.com/office/drawing/2014/main" id="{7472B57E-50F5-1541-147C-8CC576A3E6CB}"/>
                </a:ext>
              </a:extLst>
            </p:cNvPr>
            <p:cNvSpPr txBox="1">
              <a:spLocks/>
            </p:cNvSpPr>
            <p:nvPr/>
          </p:nvSpPr>
          <p:spPr>
            <a:xfrm>
              <a:off x="2004442" y="1599375"/>
              <a:ext cx="5284718" cy="33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114300" lvl="0" indent="0" algn="ctr" rtl="1">
                <a:buNone/>
              </a:pPr>
              <a:r>
                <a:rPr lang="ar-SA" sz="1600" b="1" dirty="0">
                  <a:solidFill>
                    <a:schemeClr val="accent1">
                      <a:lumMod val="75000"/>
                    </a:schemeClr>
                  </a:solidFill>
                  <a:cs typeface="+mj-cs"/>
                </a:rPr>
                <a:t>أولاً: تقنيات النانو المستخدمة</a:t>
              </a:r>
              <a:endParaRPr lang="en-US" sz="1600" b="1" dirty="0">
                <a:solidFill>
                  <a:schemeClr val="accent1">
                    <a:lumMod val="75000"/>
                  </a:schemeClr>
                </a:solidFill>
                <a:cs typeface="+mj-cs"/>
              </a:endParaRPr>
            </a:p>
          </p:txBody>
        </p:sp>
      </p:grpSp>
      <p:grpSp>
        <p:nvGrpSpPr>
          <p:cNvPr id="4" name="Google Shape;3909;p74">
            <a:extLst>
              <a:ext uri="{FF2B5EF4-FFF2-40B4-BE49-F238E27FC236}">
                <a16:creationId xmlns:a16="http://schemas.microsoft.com/office/drawing/2014/main" id="{20319F6C-4889-AAA2-C162-02D897818E86}"/>
              </a:ext>
            </a:extLst>
          </p:cNvPr>
          <p:cNvGrpSpPr/>
          <p:nvPr/>
        </p:nvGrpSpPr>
        <p:grpSpPr>
          <a:xfrm>
            <a:off x="711988" y="432450"/>
            <a:ext cx="739738" cy="499927"/>
            <a:chOff x="8009738" y="444900"/>
            <a:chExt cx="739738" cy="499927"/>
          </a:xfrm>
        </p:grpSpPr>
        <p:grpSp>
          <p:nvGrpSpPr>
            <p:cNvPr id="6" name="Google Shape;3910;p74">
              <a:extLst>
                <a:ext uri="{FF2B5EF4-FFF2-40B4-BE49-F238E27FC236}">
                  <a16:creationId xmlns:a16="http://schemas.microsoft.com/office/drawing/2014/main" id="{2438BB48-82ED-6FD6-A8AA-85AFE0CB4356}"/>
                </a:ext>
              </a:extLst>
            </p:cNvPr>
            <p:cNvGrpSpPr/>
            <p:nvPr/>
          </p:nvGrpSpPr>
          <p:grpSpPr>
            <a:xfrm>
              <a:off x="8114513" y="444900"/>
              <a:ext cx="634963" cy="406652"/>
              <a:chOff x="8114513" y="444900"/>
              <a:chExt cx="634963" cy="406652"/>
            </a:xfrm>
          </p:grpSpPr>
          <p:sp>
            <p:nvSpPr>
              <p:cNvPr id="15" name="Google Shape;3911;p74">
                <a:extLst>
                  <a:ext uri="{FF2B5EF4-FFF2-40B4-BE49-F238E27FC236}">
                    <a16:creationId xmlns:a16="http://schemas.microsoft.com/office/drawing/2014/main" id="{F0329F9F-580C-9DEC-7E56-99B169C9D0F5}"/>
                  </a:ext>
                </a:extLst>
              </p:cNvPr>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912;p74">
                <a:extLst>
                  <a:ext uri="{FF2B5EF4-FFF2-40B4-BE49-F238E27FC236}">
                    <a16:creationId xmlns:a16="http://schemas.microsoft.com/office/drawing/2014/main" id="{AA560F68-AB14-FFF7-B642-57C608AF4C38}"/>
                  </a:ext>
                </a:extLst>
              </p:cNvPr>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913;p74">
                <a:extLst>
                  <a:ext uri="{FF2B5EF4-FFF2-40B4-BE49-F238E27FC236}">
                    <a16:creationId xmlns:a16="http://schemas.microsoft.com/office/drawing/2014/main" id="{0D5E63B6-A373-B0B5-AE27-1AB2C40287AF}"/>
                  </a:ext>
                </a:extLst>
              </p:cNvPr>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914;p74">
                <a:extLst>
                  <a:ext uri="{FF2B5EF4-FFF2-40B4-BE49-F238E27FC236}">
                    <a16:creationId xmlns:a16="http://schemas.microsoft.com/office/drawing/2014/main" id="{6DE8433D-F6B1-6343-5F6E-31F635B1AE19}"/>
                  </a:ext>
                </a:extLst>
              </p:cNvPr>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3915;p74">
              <a:extLst>
                <a:ext uri="{FF2B5EF4-FFF2-40B4-BE49-F238E27FC236}">
                  <a16:creationId xmlns:a16="http://schemas.microsoft.com/office/drawing/2014/main" id="{806D635C-DEBC-CAC8-8B3C-E1CB20B599B2}"/>
                </a:ext>
              </a:extLst>
            </p:cNvPr>
            <p:cNvGrpSpPr/>
            <p:nvPr/>
          </p:nvGrpSpPr>
          <p:grpSpPr>
            <a:xfrm>
              <a:off x="8009738" y="538175"/>
              <a:ext cx="634963" cy="406652"/>
              <a:chOff x="8009738" y="538175"/>
              <a:chExt cx="634963" cy="406652"/>
            </a:xfrm>
          </p:grpSpPr>
          <p:sp>
            <p:nvSpPr>
              <p:cNvPr id="10" name="Google Shape;3916;p74">
                <a:extLst>
                  <a:ext uri="{FF2B5EF4-FFF2-40B4-BE49-F238E27FC236}">
                    <a16:creationId xmlns:a16="http://schemas.microsoft.com/office/drawing/2014/main" id="{8848D071-6F02-D8F6-0B6F-B438D96D4B89}"/>
                  </a:ext>
                </a:extLst>
              </p:cNvPr>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917;p74">
                <a:extLst>
                  <a:ext uri="{FF2B5EF4-FFF2-40B4-BE49-F238E27FC236}">
                    <a16:creationId xmlns:a16="http://schemas.microsoft.com/office/drawing/2014/main" id="{177C2681-C5AD-9308-C25A-7BC879ACDDD1}"/>
                  </a:ext>
                </a:extLst>
              </p:cNvPr>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918;p74">
                <a:extLst>
                  <a:ext uri="{FF2B5EF4-FFF2-40B4-BE49-F238E27FC236}">
                    <a16:creationId xmlns:a16="http://schemas.microsoft.com/office/drawing/2014/main" id="{8214D8EB-F79B-E62C-FA74-5A1723A72AF0}"/>
                  </a:ext>
                </a:extLst>
              </p:cNvPr>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919;p74">
                <a:extLst>
                  <a:ext uri="{FF2B5EF4-FFF2-40B4-BE49-F238E27FC236}">
                    <a16:creationId xmlns:a16="http://schemas.microsoft.com/office/drawing/2014/main" id="{5ACE8518-68EB-CB5C-D1B5-00A3B5C80299}"/>
                  </a:ext>
                </a:extLst>
              </p:cNvPr>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 name="Group 24">
            <a:extLst>
              <a:ext uri="{FF2B5EF4-FFF2-40B4-BE49-F238E27FC236}">
                <a16:creationId xmlns:a16="http://schemas.microsoft.com/office/drawing/2014/main" id="{E5A0B309-4F87-B97E-5FEE-49660313C474}"/>
              </a:ext>
            </a:extLst>
          </p:cNvPr>
          <p:cNvGrpSpPr/>
          <p:nvPr/>
        </p:nvGrpSpPr>
        <p:grpSpPr>
          <a:xfrm>
            <a:off x="2040209" y="3312861"/>
            <a:ext cx="4741113" cy="1259808"/>
            <a:chOff x="2891587" y="3462780"/>
            <a:chExt cx="4741113" cy="1259808"/>
          </a:xfrm>
        </p:grpSpPr>
        <p:sp>
          <p:nvSpPr>
            <p:cNvPr id="22" name="Google Shape;3003;p61">
              <a:extLst>
                <a:ext uri="{FF2B5EF4-FFF2-40B4-BE49-F238E27FC236}">
                  <a16:creationId xmlns:a16="http://schemas.microsoft.com/office/drawing/2014/main" id="{2A01B6D5-64C0-0EFE-EFF8-9E9965E9D2BC}"/>
                </a:ext>
              </a:extLst>
            </p:cNvPr>
            <p:cNvSpPr txBox="1">
              <a:spLocks/>
            </p:cNvSpPr>
            <p:nvPr/>
          </p:nvSpPr>
          <p:spPr>
            <a:xfrm>
              <a:off x="3192951" y="3462780"/>
              <a:ext cx="4439749" cy="5317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9pPr>
            </a:lstStyle>
            <a:p>
              <a:pPr marL="342900" lvl="2" indent="-342900" algn="ctr" rtl="1">
                <a:buClr>
                  <a:schemeClr val="accent1">
                    <a:lumMod val="75000"/>
                  </a:schemeClr>
                </a:buClr>
                <a:buSzPct val="105000"/>
                <a:buFont typeface="+mj-lt"/>
                <a:buAutoNum type="arabicPeriod"/>
              </a:pPr>
              <a:r>
                <a:rPr lang="ar-SA" sz="1800" b="1" dirty="0">
                  <a:solidFill>
                    <a:schemeClr val="accent1">
                      <a:lumMod val="75000"/>
                    </a:schemeClr>
                  </a:solidFill>
                  <a:latin typeface="NUM"/>
                  <a:cs typeface="+mj-cs"/>
                </a:rPr>
                <a:t>ترانزستورات</a:t>
              </a:r>
              <a:r>
                <a:rPr lang="en-US" sz="1800" b="1" dirty="0">
                  <a:solidFill>
                    <a:schemeClr val="accent1">
                      <a:lumMod val="75000"/>
                    </a:schemeClr>
                  </a:solidFill>
                  <a:latin typeface="NUM"/>
                  <a:cs typeface="+mj-cs"/>
                </a:rPr>
                <a:t> </a:t>
              </a:r>
              <a:r>
                <a:rPr lang="en-US" sz="1800" b="1" dirty="0" err="1">
                  <a:solidFill>
                    <a:schemeClr val="accent1">
                      <a:lumMod val="75000"/>
                    </a:schemeClr>
                  </a:solidFill>
                  <a:latin typeface="NUM"/>
                  <a:cs typeface="+mj-cs"/>
                </a:rPr>
                <a:t>FinFET</a:t>
              </a:r>
              <a:r>
                <a:rPr lang="en-US" sz="1800" b="1" dirty="0">
                  <a:solidFill>
                    <a:schemeClr val="accent1">
                      <a:lumMod val="75000"/>
                    </a:schemeClr>
                  </a:solidFill>
                  <a:latin typeface="NUM"/>
                  <a:cs typeface="+mj-cs"/>
                </a:rPr>
                <a:t> </a:t>
              </a:r>
              <a:r>
                <a:rPr lang="ar-SA" sz="1800" b="1" dirty="0">
                  <a:solidFill>
                    <a:schemeClr val="accent1">
                      <a:lumMod val="75000"/>
                    </a:schemeClr>
                  </a:solidFill>
                  <a:latin typeface="NUM"/>
                  <a:cs typeface="+mj-cs"/>
                </a:rPr>
                <a:t>(الزعنفية)</a:t>
              </a:r>
              <a:r>
                <a:rPr lang="en-US" sz="1800" b="1" dirty="0">
                  <a:solidFill>
                    <a:schemeClr val="accent1">
                      <a:lumMod val="75000"/>
                    </a:schemeClr>
                  </a:solidFill>
                  <a:latin typeface="NUM"/>
                  <a:cs typeface="+mj-cs"/>
                </a:rPr>
                <a:t>:</a:t>
              </a:r>
              <a:endParaRPr lang="en-US" sz="1800" dirty="0">
                <a:solidFill>
                  <a:schemeClr val="accent1">
                    <a:lumMod val="75000"/>
                  </a:schemeClr>
                </a:solidFill>
                <a:latin typeface="NUM"/>
                <a:cs typeface="+mj-cs"/>
              </a:endParaRPr>
            </a:p>
          </p:txBody>
        </p:sp>
        <p:sp>
          <p:nvSpPr>
            <p:cNvPr id="23" name="Google Shape;3004;p61">
              <a:extLst>
                <a:ext uri="{FF2B5EF4-FFF2-40B4-BE49-F238E27FC236}">
                  <a16:creationId xmlns:a16="http://schemas.microsoft.com/office/drawing/2014/main" id="{6B8C0893-7676-FC6C-C527-FF5081EFD279}"/>
                </a:ext>
              </a:extLst>
            </p:cNvPr>
            <p:cNvSpPr txBox="1">
              <a:spLocks/>
            </p:cNvSpPr>
            <p:nvPr/>
          </p:nvSpPr>
          <p:spPr>
            <a:xfrm>
              <a:off x="2891587" y="4096278"/>
              <a:ext cx="4741113" cy="6263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lvl="0" algn="r" rtl="1">
                <a:lnSpc>
                  <a:spcPct val="150000"/>
                </a:lnSpc>
                <a:buFont typeface="Wingdings" panose="05000000000000000000" pitchFamily="2" charset="2"/>
                <a:buChar char="q"/>
              </a:pPr>
              <a:r>
                <a:rPr lang="ar-SA" sz="1400" dirty="0">
                  <a:cs typeface="+mj-cs"/>
                </a:rPr>
                <a:t>تعتمد على تصنيع ترانزستورات ثلاثية الأبعاد باستخدام مواد نانوية.</a:t>
              </a:r>
              <a:endParaRPr lang="en-US" sz="1400" dirty="0">
                <a:cs typeface="+mj-cs"/>
              </a:endParaRPr>
            </a:p>
            <a:p>
              <a:pPr lvl="0" algn="r" rtl="1">
                <a:lnSpc>
                  <a:spcPct val="150000"/>
                </a:lnSpc>
                <a:buFont typeface="Wingdings" panose="05000000000000000000" pitchFamily="2" charset="2"/>
                <a:buChar char="q"/>
              </a:pPr>
              <a:r>
                <a:rPr lang="ar-SA" sz="1400" dirty="0">
                  <a:cs typeface="+mj-cs"/>
                </a:rPr>
                <a:t> يقلل من تسرب التيار ويزيد من كفاءة التشغيل عند أبعاد نانوية.</a:t>
              </a:r>
              <a:endParaRPr lang="en-US" sz="1400" dirty="0">
                <a:cs typeface="+mj-cs"/>
              </a:endParaRPr>
            </a:p>
          </p:txBody>
        </p:sp>
      </p:grpSp>
      <p:sp>
        <p:nvSpPr>
          <p:cNvPr id="30" name="Slide Number Placeholder 6">
            <a:extLst>
              <a:ext uri="{FF2B5EF4-FFF2-40B4-BE49-F238E27FC236}">
                <a16:creationId xmlns:a16="http://schemas.microsoft.com/office/drawing/2014/main" id="{05CC8B12-1240-FB4E-0E84-0D3F66256D3C}"/>
              </a:ext>
            </a:extLst>
          </p:cNvPr>
          <p:cNvSpPr txBox="1">
            <a:spLocks/>
          </p:cNvSpPr>
          <p:nvPr/>
        </p:nvSpPr>
        <p:spPr>
          <a:xfrm>
            <a:off x="3316514" y="486666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9F6A3C25-738D-4996-B34E-84AF88928DA9}" type="slidenum">
              <a:rPr lang="en-US" smtClean="0"/>
              <a:pPr algn="ctr"/>
              <a:t>35</a:t>
            </a:fld>
            <a:endParaRPr lang="en-US" dirty="0"/>
          </a:p>
        </p:txBody>
      </p:sp>
    </p:spTree>
    <p:extLst>
      <p:ext uri="{BB962C8B-B14F-4D97-AF65-F5344CB8AC3E}">
        <p14:creationId xmlns:p14="http://schemas.microsoft.com/office/powerpoint/2010/main" val="663704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Cutout/>
                    </a14:imgEffect>
                  </a14:imgLayer>
                </a14:imgProps>
              </a:ext>
            </a:extLst>
          </a:blip>
          <a:tile tx="0" ty="0" sx="100000" sy="100000" flip="none" algn="tl"/>
        </a:blipFill>
        <a:effectLst/>
      </p:bgPr>
    </p:bg>
    <p:spTree>
      <p:nvGrpSpPr>
        <p:cNvPr id="1" name="Shape 3550">
          <a:extLst>
            <a:ext uri="{FF2B5EF4-FFF2-40B4-BE49-F238E27FC236}">
              <a16:creationId xmlns:a16="http://schemas.microsoft.com/office/drawing/2014/main" id="{0C9AC199-CE7E-6A42-AE29-1510FF11C3CB}"/>
            </a:ext>
          </a:extLst>
        </p:cNvPr>
        <p:cNvGrpSpPr/>
        <p:nvPr/>
      </p:nvGrpSpPr>
      <p:grpSpPr>
        <a:xfrm>
          <a:off x="0" y="0"/>
          <a:ext cx="0" cy="0"/>
          <a:chOff x="0" y="0"/>
          <a:chExt cx="0" cy="0"/>
        </a:xfrm>
      </p:grpSpPr>
      <p:sp>
        <p:nvSpPr>
          <p:cNvPr id="8" name="Google Shape;859;p43">
            <a:extLst>
              <a:ext uri="{FF2B5EF4-FFF2-40B4-BE49-F238E27FC236}">
                <a16:creationId xmlns:a16="http://schemas.microsoft.com/office/drawing/2014/main" id="{D8EFC8AE-A7C7-79E4-F75F-4B584E0942B1}"/>
              </a:ext>
            </a:extLst>
          </p:cNvPr>
          <p:cNvSpPr txBox="1">
            <a:spLocks noGrp="1"/>
          </p:cNvSpPr>
          <p:nvPr>
            <p:ph type="title"/>
          </p:nvPr>
        </p:nvSpPr>
        <p:spPr>
          <a:xfrm>
            <a:off x="892282" y="489700"/>
            <a:ext cx="7359436" cy="572700"/>
          </a:xfrm>
          <a:prstGeom prst="rect">
            <a:avLst/>
          </a:prstGeom>
        </p:spPr>
        <p:txBody>
          <a:bodyPr spcFirstLastPara="1" wrap="square" lIns="91425" tIns="91425" rIns="91425" bIns="91425" anchor="ctr" anchorCtr="0">
            <a:noAutofit/>
          </a:bodyPr>
          <a:lstStyle/>
          <a:p>
            <a:pPr lvl="0" rtl="1"/>
            <a:r>
              <a:rPr lang="ar-SA" sz="2400" b="1" dirty="0">
                <a:solidFill>
                  <a:schemeClr val="accent1">
                    <a:lumMod val="75000"/>
                  </a:schemeClr>
                </a:solidFill>
                <a:cs typeface="+mj-cs"/>
              </a:rPr>
              <a:t>دراسة حالة تجريبية تطبيقية</a:t>
            </a:r>
            <a:endParaRPr lang="en-US" sz="2400" b="1" dirty="0">
              <a:solidFill>
                <a:schemeClr val="accent1">
                  <a:lumMod val="75000"/>
                </a:schemeClr>
              </a:solidFill>
              <a:cs typeface="+mj-cs"/>
            </a:endParaRPr>
          </a:p>
        </p:txBody>
      </p:sp>
      <p:grpSp>
        <p:nvGrpSpPr>
          <p:cNvPr id="42" name="Group 41">
            <a:extLst>
              <a:ext uri="{FF2B5EF4-FFF2-40B4-BE49-F238E27FC236}">
                <a16:creationId xmlns:a16="http://schemas.microsoft.com/office/drawing/2014/main" id="{3EB87440-B355-EDA3-7878-7494CDCA1C60}"/>
              </a:ext>
            </a:extLst>
          </p:cNvPr>
          <p:cNvGrpSpPr/>
          <p:nvPr/>
        </p:nvGrpSpPr>
        <p:grpSpPr>
          <a:xfrm>
            <a:off x="2384600" y="1297128"/>
            <a:ext cx="4052329" cy="445319"/>
            <a:chOff x="1857216" y="1546560"/>
            <a:chExt cx="5579170" cy="444930"/>
          </a:xfrm>
        </p:grpSpPr>
        <p:sp>
          <p:nvSpPr>
            <p:cNvPr id="43" name="Google Shape;1880;p47">
              <a:extLst>
                <a:ext uri="{FF2B5EF4-FFF2-40B4-BE49-F238E27FC236}">
                  <a16:creationId xmlns:a16="http://schemas.microsoft.com/office/drawing/2014/main" id="{F549AA89-CEE9-0365-7172-BE50CBC03CC3}"/>
                </a:ext>
              </a:extLst>
            </p:cNvPr>
            <p:cNvSpPr/>
            <p:nvPr/>
          </p:nvSpPr>
          <p:spPr>
            <a:xfrm>
              <a:off x="1857216" y="1546560"/>
              <a:ext cx="5579170" cy="444930"/>
            </a:xfrm>
            <a:prstGeom prst="roundRect">
              <a:avLst>
                <a:gd name="adj" fmla="val 50000"/>
              </a:avLst>
            </a:pr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lvl="0" algn="ctr" rtl="0">
                <a:spcBef>
                  <a:spcPts val="0"/>
                </a:spcBef>
                <a:spcAft>
                  <a:spcPts val="0"/>
                </a:spcAft>
              </a:pPr>
              <a:endParaRPr sz="1600" b="1" dirty="0">
                <a:solidFill>
                  <a:schemeClr val="accent1">
                    <a:lumMod val="75000"/>
                  </a:schemeClr>
                </a:solidFill>
                <a:cs typeface="+mj-cs"/>
              </a:endParaRPr>
            </a:p>
          </p:txBody>
        </p:sp>
        <p:sp>
          <p:nvSpPr>
            <p:cNvPr id="44" name="Google Shape;3471;p67">
              <a:extLst>
                <a:ext uri="{FF2B5EF4-FFF2-40B4-BE49-F238E27FC236}">
                  <a16:creationId xmlns:a16="http://schemas.microsoft.com/office/drawing/2014/main" id="{B24665E6-9BCD-C82B-FF90-EF7027F613D1}"/>
                </a:ext>
              </a:extLst>
            </p:cNvPr>
            <p:cNvSpPr txBox="1">
              <a:spLocks/>
            </p:cNvSpPr>
            <p:nvPr/>
          </p:nvSpPr>
          <p:spPr>
            <a:xfrm>
              <a:off x="2004442" y="1599375"/>
              <a:ext cx="5284718" cy="33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114300" lvl="0" indent="0" algn="ctr" rtl="1">
                <a:buNone/>
              </a:pPr>
              <a:r>
                <a:rPr lang="ar-SA" sz="1600" b="1" dirty="0">
                  <a:solidFill>
                    <a:schemeClr val="accent1">
                      <a:lumMod val="75000"/>
                    </a:schemeClr>
                  </a:solidFill>
                  <a:cs typeface="+mj-cs"/>
                </a:rPr>
                <a:t>أولاً: تقنيات النانو المستخدمة</a:t>
              </a:r>
              <a:endParaRPr lang="en-US" sz="1600" b="1" dirty="0">
                <a:solidFill>
                  <a:schemeClr val="accent1">
                    <a:lumMod val="75000"/>
                  </a:schemeClr>
                </a:solidFill>
                <a:cs typeface="+mj-cs"/>
              </a:endParaRPr>
            </a:p>
          </p:txBody>
        </p:sp>
      </p:grpSp>
      <p:grpSp>
        <p:nvGrpSpPr>
          <p:cNvPr id="4" name="Google Shape;3909;p74">
            <a:extLst>
              <a:ext uri="{FF2B5EF4-FFF2-40B4-BE49-F238E27FC236}">
                <a16:creationId xmlns:a16="http://schemas.microsoft.com/office/drawing/2014/main" id="{5AEE3628-2B3D-7E48-89DA-70BD3993B020}"/>
              </a:ext>
            </a:extLst>
          </p:cNvPr>
          <p:cNvGrpSpPr/>
          <p:nvPr/>
        </p:nvGrpSpPr>
        <p:grpSpPr>
          <a:xfrm>
            <a:off x="711988" y="432450"/>
            <a:ext cx="739738" cy="499927"/>
            <a:chOff x="8009738" y="444900"/>
            <a:chExt cx="739738" cy="499927"/>
          </a:xfrm>
        </p:grpSpPr>
        <p:grpSp>
          <p:nvGrpSpPr>
            <p:cNvPr id="6" name="Google Shape;3910;p74">
              <a:extLst>
                <a:ext uri="{FF2B5EF4-FFF2-40B4-BE49-F238E27FC236}">
                  <a16:creationId xmlns:a16="http://schemas.microsoft.com/office/drawing/2014/main" id="{B48AF6D1-A6B5-A3A8-8DDB-6C40EECCDC92}"/>
                </a:ext>
              </a:extLst>
            </p:cNvPr>
            <p:cNvGrpSpPr/>
            <p:nvPr/>
          </p:nvGrpSpPr>
          <p:grpSpPr>
            <a:xfrm>
              <a:off x="8114513" y="444900"/>
              <a:ext cx="634963" cy="406652"/>
              <a:chOff x="8114513" y="444900"/>
              <a:chExt cx="634963" cy="406652"/>
            </a:xfrm>
          </p:grpSpPr>
          <p:sp>
            <p:nvSpPr>
              <p:cNvPr id="15" name="Google Shape;3911;p74">
                <a:extLst>
                  <a:ext uri="{FF2B5EF4-FFF2-40B4-BE49-F238E27FC236}">
                    <a16:creationId xmlns:a16="http://schemas.microsoft.com/office/drawing/2014/main" id="{F0D2D370-9F24-F3FC-8610-3093C473C846}"/>
                  </a:ext>
                </a:extLst>
              </p:cNvPr>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912;p74">
                <a:extLst>
                  <a:ext uri="{FF2B5EF4-FFF2-40B4-BE49-F238E27FC236}">
                    <a16:creationId xmlns:a16="http://schemas.microsoft.com/office/drawing/2014/main" id="{3249D824-A430-0CF2-0E3D-D8E921048210}"/>
                  </a:ext>
                </a:extLst>
              </p:cNvPr>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913;p74">
                <a:extLst>
                  <a:ext uri="{FF2B5EF4-FFF2-40B4-BE49-F238E27FC236}">
                    <a16:creationId xmlns:a16="http://schemas.microsoft.com/office/drawing/2014/main" id="{F55C499B-0B43-961D-D6CA-33A349340DB5}"/>
                  </a:ext>
                </a:extLst>
              </p:cNvPr>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914;p74">
                <a:extLst>
                  <a:ext uri="{FF2B5EF4-FFF2-40B4-BE49-F238E27FC236}">
                    <a16:creationId xmlns:a16="http://schemas.microsoft.com/office/drawing/2014/main" id="{F6FF2B69-A6C2-CDF7-54F9-2B8651B68740}"/>
                  </a:ext>
                </a:extLst>
              </p:cNvPr>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3915;p74">
              <a:extLst>
                <a:ext uri="{FF2B5EF4-FFF2-40B4-BE49-F238E27FC236}">
                  <a16:creationId xmlns:a16="http://schemas.microsoft.com/office/drawing/2014/main" id="{4DD69EC0-D739-26EA-399C-CD6167CDB428}"/>
                </a:ext>
              </a:extLst>
            </p:cNvPr>
            <p:cNvGrpSpPr/>
            <p:nvPr/>
          </p:nvGrpSpPr>
          <p:grpSpPr>
            <a:xfrm>
              <a:off x="8009738" y="538175"/>
              <a:ext cx="634963" cy="406652"/>
              <a:chOff x="8009738" y="538175"/>
              <a:chExt cx="634963" cy="406652"/>
            </a:xfrm>
          </p:grpSpPr>
          <p:sp>
            <p:nvSpPr>
              <p:cNvPr id="10" name="Google Shape;3916;p74">
                <a:extLst>
                  <a:ext uri="{FF2B5EF4-FFF2-40B4-BE49-F238E27FC236}">
                    <a16:creationId xmlns:a16="http://schemas.microsoft.com/office/drawing/2014/main" id="{C5C26DFE-8DB2-5906-5EE5-B04F83D69152}"/>
                  </a:ext>
                </a:extLst>
              </p:cNvPr>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917;p74">
                <a:extLst>
                  <a:ext uri="{FF2B5EF4-FFF2-40B4-BE49-F238E27FC236}">
                    <a16:creationId xmlns:a16="http://schemas.microsoft.com/office/drawing/2014/main" id="{32A17974-0A5C-41FE-63DC-76C8AB048933}"/>
                  </a:ext>
                </a:extLst>
              </p:cNvPr>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918;p74">
                <a:extLst>
                  <a:ext uri="{FF2B5EF4-FFF2-40B4-BE49-F238E27FC236}">
                    <a16:creationId xmlns:a16="http://schemas.microsoft.com/office/drawing/2014/main" id="{8ECB181F-CACF-2F53-ABCD-23D748AC9AE3}"/>
                  </a:ext>
                </a:extLst>
              </p:cNvPr>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919;p74">
                <a:extLst>
                  <a:ext uri="{FF2B5EF4-FFF2-40B4-BE49-F238E27FC236}">
                    <a16:creationId xmlns:a16="http://schemas.microsoft.com/office/drawing/2014/main" id="{8B061761-6BD6-BE6A-C931-0B114054AB5E}"/>
                  </a:ext>
                </a:extLst>
              </p:cNvPr>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 name="Group 1">
            <a:extLst>
              <a:ext uri="{FF2B5EF4-FFF2-40B4-BE49-F238E27FC236}">
                <a16:creationId xmlns:a16="http://schemas.microsoft.com/office/drawing/2014/main" id="{C7D54F6F-0A9C-ED68-A606-B60C6E714ED0}"/>
              </a:ext>
            </a:extLst>
          </p:cNvPr>
          <p:cNvGrpSpPr/>
          <p:nvPr/>
        </p:nvGrpSpPr>
        <p:grpSpPr>
          <a:xfrm>
            <a:off x="1765300" y="1828335"/>
            <a:ext cx="5016022" cy="1145991"/>
            <a:chOff x="2616678" y="3462780"/>
            <a:chExt cx="5016022" cy="1145991"/>
          </a:xfrm>
        </p:grpSpPr>
        <p:sp>
          <p:nvSpPr>
            <p:cNvPr id="3" name="Google Shape;3003;p61">
              <a:extLst>
                <a:ext uri="{FF2B5EF4-FFF2-40B4-BE49-F238E27FC236}">
                  <a16:creationId xmlns:a16="http://schemas.microsoft.com/office/drawing/2014/main" id="{977B6AF7-70BD-A0E0-8DAC-AD2E91A24B17}"/>
                </a:ext>
              </a:extLst>
            </p:cNvPr>
            <p:cNvSpPr txBox="1">
              <a:spLocks/>
            </p:cNvSpPr>
            <p:nvPr/>
          </p:nvSpPr>
          <p:spPr>
            <a:xfrm>
              <a:off x="3192951" y="3462780"/>
              <a:ext cx="4439749" cy="5317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9pPr>
            </a:lstStyle>
            <a:p>
              <a:pPr marL="342900" lvl="2" indent="-342900" algn="ctr" rtl="1">
                <a:buClr>
                  <a:schemeClr val="accent1">
                    <a:lumMod val="75000"/>
                  </a:schemeClr>
                </a:buClr>
                <a:buSzPct val="105000"/>
                <a:buFont typeface="+mj-lt"/>
                <a:buAutoNum type="arabicPeriod" startAt="2"/>
              </a:pPr>
              <a:r>
                <a:rPr lang="ar-SA" sz="1800" b="1" dirty="0">
                  <a:solidFill>
                    <a:schemeClr val="accent1">
                      <a:lumMod val="75000"/>
                    </a:schemeClr>
                  </a:solidFill>
                  <a:cs typeface="+mj-cs"/>
                </a:rPr>
                <a:t>المواد النانوية البديلة للسيليكون</a:t>
              </a:r>
              <a:r>
                <a:rPr lang="en-US" sz="1800" b="1" dirty="0">
                  <a:solidFill>
                    <a:schemeClr val="accent1">
                      <a:lumMod val="75000"/>
                    </a:schemeClr>
                  </a:solidFill>
                  <a:latin typeface="NUM"/>
                  <a:cs typeface="+mj-cs"/>
                </a:rPr>
                <a:t>:</a:t>
              </a:r>
              <a:endParaRPr lang="en-US" sz="1800" dirty="0">
                <a:solidFill>
                  <a:schemeClr val="accent1">
                    <a:lumMod val="75000"/>
                  </a:schemeClr>
                </a:solidFill>
                <a:latin typeface="NUM"/>
                <a:cs typeface="+mj-cs"/>
              </a:endParaRPr>
            </a:p>
          </p:txBody>
        </p:sp>
        <p:sp>
          <p:nvSpPr>
            <p:cNvPr id="5" name="Google Shape;3004;p61">
              <a:extLst>
                <a:ext uri="{FF2B5EF4-FFF2-40B4-BE49-F238E27FC236}">
                  <a16:creationId xmlns:a16="http://schemas.microsoft.com/office/drawing/2014/main" id="{C0482B84-DE6A-1779-8118-ECA6C0549846}"/>
                </a:ext>
              </a:extLst>
            </p:cNvPr>
            <p:cNvSpPr txBox="1">
              <a:spLocks/>
            </p:cNvSpPr>
            <p:nvPr/>
          </p:nvSpPr>
          <p:spPr>
            <a:xfrm>
              <a:off x="2616678" y="3982461"/>
              <a:ext cx="5016022" cy="6263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lvl="0" algn="r" rtl="1">
                <a:lnSpc>
                  <a:spcPct val="150000"/>
                </a:lnSpc>
                <a:buFont typeface="Wingdings" panose="05000000000000000000" pitchFamily="2" charset="2"/>
                <a:buChar char="q"/>
              </a:pPr>
              <a:r>
                <a:rPr lang="ar-SA" sz="1400" dirty="0">
                  <a:cs typeface="+mj-cs"/>
                </a:rPr>
                <a:t>استخدام مواد مثل الغرافين ومركبات </a:t>
              </a:r>
              <a:r>
                <a:rPr lang="en-US" sz="1400" dirty="0">
                  <a:cs typeface="+mj-cs"/>
                </a:rPr>
                <a:t>III-V</a:t>
              </a:r>
              <a:r>
                <a:rPr lang="ar-SA" sz="1400" dirty="0">
                  <a:cs typeface="+mj-cs"/>
                </a:rPr>
                <a:t> مثل </a:t>
              </a:r>
              <a:r>
                <a:rPr lang="tr-TR" sz="1400" dirty="0">
                  <a:cs typeface="+mj-cs"/>
                </a:rPr>
                <a:t> </a:t>
              </a:r>
              <a:r>
                <a:rPr lang="en-US" sz="1400" dirty="0">
                  <a:cs typeface="+mj-cs"/>
                </a:rPr>
                <a:t>GaAs </a:t>
              </a:r>
              <a:r>
                <a:rPr lang="ar-SA" sz="1400" dirty="0">
                  <a:cs typeface="+mj-cs"/>
                </a:rPr>
                <a:t>لتحسين التوصيل.</a:t>
              </a:r>
              <a:endParaRPr lang="en-US" sz="1400" dirty="0">
                <a:cs typeface="+mj-cs"/>
              </a:endParaRPr>
            </a:p>
            <a:p>
              <a:pPr lvl="0" algn="r" rtl="1">
                <a:lnSpc>
                  <a:spcPct val="150000"/>
                </a:lnSpc>
                <a:buFont typeface="Wingdings" panose="05000000000000000000" pitchFamily="2" charset="2"/>
                <a:buChar char="q"/>
              </a:pPr>
              <a:r>
                <a:rPr lang="ar-SA" sz="1400" dirty="0">
                  <a:cs typeface="+mj-cs"/>
                </a:rPr>
                <a:t> توفير استقرار حراري أعلى وعمر أطول.</a:t>
              </a:r>
              <a:endParaRPr lang="en-US" sz="1400" dirty="0">
                <a:cs typeface="+mj-cs"/>
              </a:endParaRPr>
            </a:p>
          </p:txBody>
        </p:sp>
      </p:grpSp>
      <p:grpSp>
        <p:nvGrpSpPr>
          <p:cNvPr id="24" name="Group 23">
            <a:extLst>
              <a:ext uri="{FF2B5EF4-FFF2-40B4-BE49-F238E27FC236}">
                <a16:creationId xmlns:a16="http://schemas.microsoft.com/office/drawing/2014/main" id="{A632867F-46D8-0D12-AC11-1A4E1F63AA1A}"/>
              </a:ext>
            </a:extLst>
          </p:cNvPr>
          <p:cNvGrpSpPr/>
          <p:nvPr/>
        </p:nvGrpSpPr>
        <p:grpSpPr>
          <a:xfrm>
            <a:off x="1765300" y="3146101"/>
            <a:ext cx="5016022" cy="1158058"/>
            <a:chOff x="2616678" y="3450713"/>
            <a:chExt cx="5016022" cy="1158058"/>
          </a:xfrm>
        </p:grpSpPr>
        <p:sp>
          <p:nvSpPr>
            <p:cNvPr id="26" name="Google Shape;3003;p61">
              <a:extLst>
                <a:ext uri="{FF2B5EF4-FFF2-40B4-BE49-F238E27FC236}">
                  <a16:creationId xmlns:a16="http://schemas.microsoft.com/office/drawing/2014/main" id="{06B4C70A-BB75-CB0B-D755-8937F37C7ECF}"/>
                </a:ext>
              </a:extLst>
            </p:cNvPr>
            <p:cNvSpPr txBox="1">
              <a:spLocks/>
            </p:cNvSpPr>
            <p:nvPr/>
          </p:nvSpPr>
          <p:spPr>
            <a:xfrm>
              <a:off x="2970032" y="3450713"/>
              <a:ext cx="4584222" cy="5317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9pPr>
            </a:lstStyle>
            <a:p>
              <a:pPr marL="342900" lvl="2" indent="-342900" algn="ctr" rtl="1">
                <a:buClr>
                  <a:schemeClr val="accent1">
                    <a:lumMod val="75000"/>
                  </a:schemeClr>
                </a:buClr>
                <a:buSzPct val="105000"/>
                <a:buFont typeface="+mj-lt"/>
                <a:buAutoNum type="arabicPeriod" startAt="3"/>
              </a:pPr>
              <a:r>
                <a:rPr lang="ar-SA" sz="1800" b="1" dirty="0">
                  <a:solidFill>
                    <a:schemeClr val="accent1">
                      <a:lumMod val="75000"/>
                    </a:schemeClr>
                  </a:solidFill>
                  <a:cs typeface="+mn-cs"/>
                </a:rPr>
                <a:t>الليثوغرافيا بالأشعة فوق البنفسجية القصوى (</a:t>
              </a:r>
              <a:r>
                <a:rPr lang="en-US" sz="1800" b="1" dirty="0">
                  <a:solidFill>
                    <a:schemeClr val="accent1">
                      <a:lumMod val="75000"/>
                    </a:schemeClr>
                  </a:solidFill>
                  <a:cs typeface="+mn-cs"/>
                </a:rPr>
                <a:t>EUV</a:t>
              </a:r>
              <a:r>
                <a:rPr lang="ar-SA" sz="1800" b="1" dirty="0">
                  <a:solidFill>
                    <a:schemeClr val="accent1">
                      <a:lumMod val="75000"/>
                    </a:schemeClr>
                  </a:solidFill>
                  <a:cs typeface="+mn-cs"/>
                </a:rPr>
                <a:t>)</a:t>
              </a:r>
              <a:endParaRPr lang="en-US" sz="1800" dirty="0">
                <a:solidFill>
                  <a:schemeClr val="accent1">
                    <a:lumMod val="75000"/>
                  </a:schemeClr>
                </a:solidFill>
                <a:latin typeface="NUM"/>
                <a:cs typeface="+mn-cs"/>
              </a:endParaRPr>
            </a:p>
          </p:txBody>
        </p:sp>
        <p:sp>
          <p:nvSpPr>
            <p:cNvPr id="28" name="Google Shape;3004;p61">
              <a:extLst>
                <a:ext uri="{FF2B5EF4-FFF2-40B4-BE49-F238E27FC236}">
                  <a16:creationId xmlns:a16="http://schemas.microsoft.com/office/drawing/2014/main" id="{8EB88F10-F529-5C42-10A7-8F63879591E0}"/>
                </a:ext>
              </a:extLst>
            </p:cNvPr>
            <p:cNvSpPr txBox="1">
              <a:spLocks/>
            </p:cNvSpPr>
            <p:nvPr/>
          </p:nvSpPr>
          <p:spPr>
            <a:xfrm>
              <a:off x="2616678" y="3982461"/>
              <a:ext cx="5016022" cy="6263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lvl="0" algn="r" rtl="1">
                <a:buFont typeface="Wingdings" panose="05000000000000000000" pitchFamily="2" charset="2"/>
                <a:buChar char="q"/>
              </a:pPr>
              <a:r>
                <a:rPr lang="ar-SA" sz="1400" dirty="0">
                  <a:cs typeface="+mj-cs"/>
                </a:rPr>
                <a:t>تستخدم شعاعًا ضوئيًا نانوي الطول الموجي لطباعة دوائر بدقة أقل من 7 نانومتر..</a:t>
              </a:r>
              <a:endParaRPr lang="en-US" sz="1400" dirty="0">
                <a:cs typeface="+mj-cs"/>
              </a:endParaRPr>
            </a:p>
          </p:txBody>
        </p:sp>
      </p:grpSp>
      <p:sp>
        <p:nvSpPr>
          <p:cNvPr id="29" name="Slide Number Placeholder 6">
            <a:extLst>
              <a:ext uri="{FF2B5EF4-FFF2-40B4-BE49-F238E27FC236}">
                <a16:creationId xmlns:a16="http://schemas.microsoft.com/office/drawing/2014/main" id="{F16A552D-75C5-16DA-A129-E6418E8F5431}"/>
              </a:ext>
            </a:extLst>
          </p:cNvPr>
          <p:cNvSpPr txBox="1">
            <a:spLocks/>
          </p:cNvSpPr>
          <p:nvPr/>
        </p:nvSpPr>
        <p:spPr>
          <a:xfrm>
            <a:off x="3316514" y="486666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9F6A3C25-738D-4996-B34E-84AF88928DA9}" type="slidenum">
              <a:rPr lang="en-US" smtClean="0"/>
              <a:pPr algn="ctr"/>
              <a:t>36</a:t>
            </a:fld>
            <a:endParaRPr lang="en-US" dirty="0"/>
          </a:p>
        </p:txBody>
      </p:sp>
    </p:spTree>
    <p:extLst>
      <p:ext uri="{BB962C8B-B14F-4D97-AF65-F5344CB8AC3E}">
        <p14:creationId xmlns:p14="http://schemas.microsoft.com/office/powerpoint/2010/main" val="5960242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Cutout/>
                    </a14:imgEffect>
                  </a14:imgLayer>
                </a14:imgProps>
              </a:ext>
            </a:extLst>
          </a:blip>
          <a:tile tx="0" ty="0" sx="100000" sy="100000" flip="none" algn="tl"/>
        </a:blipFill>
        <a:effectLst/>
      </p:bgPr>
    </p:bg>
    <p:spTree>
      <p:nvGrpSpPr>
        <p:cNvPr id="1" name="Shape 3550">
          <a:extLst>
            <a:ext uri="{FF2B5EF4-FFF2-40B4-BE49-F238E27FC236}">
              <a16:creationId xmlns:a16="http://schemas.microsoft.com/office/drawing/2014/main" id="{525CB457-4159-49D8-6719-2626D7539F8E}"/>
            </a:ext>
          </a:extLst>
        </p:cNvPr>
        <p:cNvGrpSpPr/>
        <p:nvPr/>
      </p:nvGrpSpPr>
      <p:grpSpPr>
        <a:xfrm>
          <a:off x="0" y="0"/>
          <a:ext cx="0" cy="0"/>
          <a:chOff x="0" y="0"/>
          <a:chExt cx="0" cy="0"/>
        </a:xfrm>
      </p:grpSpPr>
      <p:sp>
        <p:nvSpPr>
          <p:cNvPr id="8" name="Google Shape;859;p43">
            <a:extLst>
              <a:ext uri="{FF2B5EF4-FFF2-40B4-BE49-F238E27FC236}">
                <a16:creationId xmlns:a16="http://schemas.microsoft.com/office/drawing/2014/main" id="{6E185994-4C75-00D8-8EA4-C09667DEC4F5}"/>
              </a:ext>
            </a:extLst>
          </p:cNvPr>
          <p:cNvSpPr txBox="1">
            <a:spLocks noGrp="1"/>
          </p:cNvSpPr>
          <p:nvPr>
            <p:ph type="title"/>
          </p:nvPr>
        </p:nvSpPr>
        <p:spPr>
          <a:xfrm>
            <a:off x="892282" y="408101"/>
            <a:ext cx="7359436" cy="572700"/>
          </a:xfrm>
          <a:prstGeom prst="rect">
            <a:avLst/>
          </a:prstGeom>
        </p:spPr>
        <p:txBody>
          <a:bodyPr spcFirstLastPara="1" wrap="square" lIns="91425" tIns="91425" rIns="91425" bIns="91425" anchor="ctr" anchorCtr="0">
            <a:noAutofit/>
          </a:bodyPr>
          <a:lstStyle/>
          <a:p>
            <a:pPr lvl="0" rtl="1"/>
            <a:r>
              <a:rPr lang="ar-SA" sz="2400" b="1" dirty="0">
                <a:solidFill>
                  <a:schemeClr val="accent1">
                    <a:lumMod val="75000"/>
                  </a:schemeClr>
                </a:solidFill>
                <a:cs typeface="+mj-cs"/>
              </a:rPr>
              <a:t>دراسة حالة تجريبية تطبيقية</a:t>
            </a:r>
            <a:endParaRPr lang="en-US" sz="2400" b="1" dirty="0">
              <a:solidFill>
                <a:schemeClr val="accent1">
                  <a:lumMod val="75000"/>
                </a:schemeClr>
              </a:solidFill>
              <a:cs typeface="+mj-cs"/>
            </a:endParaRPr>
          </a:p>
        </p:txBody>
      </p:sp>
      <p:grpSp>
        <p:nvGrpSpPr>
          <p:cNvPr id="4" name="Google Shape;3909;p74">
            <a:extLst>
              <a:ext uri="{FF2B5EF4-FFF2-40B4-BE49-F238E27FC236}">
                <a16:creationId xmlns:a16="http://schemas.microsoft.com/office/drawing/2014/main" id="{1054ADA8-0066-52A8-0188-501DC6DD332F}"/>
              </a:ext>
            </a:extLst>
          </p:cNvPr>
          <p:cNvGrpSpPr/>
          <p:nvPr/>
        </p:nvGrpSpPr>
        <p:grpSpPr>
          <a:xfrm>
            <a:off x="711988" y="432450"/>
            <a:ext cx="739738" cy="499927"/>
            <a:chOff x="8009738" y="444900"/>
            <a:chExt cx="739738" cy="499927"/>
          </a:xfrm>
        </p:grpSpPr>
        <p:grpSp>
          <p:nvGrpSpPr>
            <p:cNvPr id="6" name="Google Shape;3910;p74">
              <a:extLst>
                <a:ext uri="{FF2B5EF4-FFF2-40B4-BE49-F238E27FC236}">
                  <a16:creationId xmlns:a16="http://schemas.microsoft.com/office/drawing/2014/main" id="{C21C1F27-9717-028F-E2FF-7F578F7802C6}"/>
                </a:ext>
              </a:extLst>
            </p:cNvPr>
            <p:cNvGrpSpPr/>
            <p:nvPr/>
          </p:nvGrpSpPr>
          <p:grpSpPr>
            <a:xfrm>
              <a:off x="8114513" y="444900"/>
              <a:ext cx="634963" cy="406652"/>
              <a:chOff x="8114513" y="444900"/>
              <a:chExt cx="634963" cy="406652"/>
            </a:xfrm>
          </p:grpSpPr>
          <p:sp>
            <p:nvSpPr>
              <p:cNvPr id="15" name="Google Shape;3911;p74">
                <a:extLst>
                  <a:ext uri="{FF2B5EF4-FFF2-40B4-BE49-F238E27FC236}">
                    <a16:creationId xmlns:a16="http://schemas.microsoft.com/office/drawing/2014/main" id="{A5B18B83-5490-9F7E-384E-FA1E5A5C1940}"/>
                  </a:ext>
                </a:extLst>
              </p:cNvPr>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912;p74">
                <a:extLst>
                  <a:ext uri="{FF2B5EF4-FFF2-40B4-BE49-F238E27FC236}">
                    <a16:creationId xmlns:a16="http://schemas.microsoft.com/office/drawing/2014/main" id="{312302D2-30A3-0F1F-097E-D0499A742BF4}"/>
                  </a:ext>
                </a:extLst>
              </p:cNvPr>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913;p74">
                <a:extLst>
                  <a:ext uri="{FF2B5EF4-FFF2-40B4-BE49-F238E27FC236}">
                    <a16:creationId xmlns:a16="http://schemas.microsoft.com/office/drawing/2014/main" id="{7EB1A50F-5EED-4108-63BB-C057DC19F82F}"/>
                  </a:ext>
                </a:extLst>
              </p:cNvPr>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914;p74">
                <a:extLst>
                  <a:ext uri="{FF2B5EF4-FFF2-40B4-BE49-F238E27FC236}">
                    <a16:creationId xmlns:a16="http://schemas.microsoft.com/office/drawing/2014/main" id="{7C9201CB-2976-17DF-C59C-FBDA0ECF459C}"/>
                  </a:ext>
                </a:extLst>
              </p:cNvPr>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3915;p74">
              <a:extLst>
                <a:ext uri="{FF2B5EF4-FFF2-40B4-BE49-F238E27FC236}">
                  <a16:creationId xmlns:a16="http://schemas.microsoft.com/office/drawing/2014/main" id="{C171F06C-E6B5-35EE-F1CA-1E66CF93E40F}"/>
                </a:ext>
              </a:extLst>
            </p:cNvPr>
            <p:cNvGrpSpPr/>
            <p:nvPr/>
          </p:nvGrpSpPr>
          <p:grpSpPr>
            <a:xfrm>
              <a:off x="8009738" y="538175"/>
              <a:ext cx="634963" cy="406652"/>
              <a:chOff x="8009738" y="538175"/>
              <a:chExt cx="634963" cy="406652"/>
            </a:xfrm>
          </p:grpSpPr>
          <p:sp>
            <p:nvSpPr>
              <p:cNvPr id="10" name="Google Shape;3916;p74">
                <a:extLst>
                  <a:ext uri="{FF2B5EF4-FFF2-40B4-BE49-F238E27FC236}">
                    <a16:creationId xmlns:a16="http://schemas.microsoft.com/office/drawing/2014/main" id="{640C8F7D-8955-CB5C-86C6-0E2626320DFA}"/>
                  </a:ext>
                </a:extLst>
              </p:cNvPr>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917;p74">
                <a:extLst>
                  <a:ext uri="{FF2B5EF4-FFF2-40B4-BE49-F238E27FC236}">
                    <a16:creationId xmlns:a16="http://schemas.microsoft.com/office/drawing/2014/main" id="{356B5D31-42EA-8126-10A9-79AD5066AE23}"/>
                  </a:ext>
                </a:extLst>
              </p:cNvPr>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918;p74">
                <a:extLst>
                  <a:ext uri="{FF2B5EF4-FFF2-40B4-BE49-F238E27FC236}">
                    <a16:creationId xmlns:a16="http://schemas.microsoft.com/office/drawing/2014/main" id="{5793295D-CB08-2EB8-EF20-795673FF3669}"/>
                  </a:ext>
                </a:extLst>
              </p:cNvPr>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919;p74">
                <a:extLst>
                  <a:ext uri="{FF2B5EF4-FFF2-40B4-BE49-F238E27FC236}">
                    <a16:creationId xmlns:a16="http://schemas.microsoft.com/office/drawing/2014/main" id="{45751EA7-C80B-CD2B-BFEB-8DD469919E14}"/>
                  </a:ext>
                </a:extLst>
              </p:cNvPr>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 name="Group 1">
            <a:extLst>
              <a:ext uri="{FF2B5EF4-FFF2-40B4-BE49-F238E27FC236}">
                <a16:creationId xmlns:a16="http://schemas.microsoft.com/office/drawing/2014/main" id="{3BC94D84-906D-4152-3447-1DD8EAF4AA85}"/>
              </a:ext>
            </a:extLst>
          </p:cNvPr>
          <p:cNvGrpSpPr/>
          <p:nvPr/>
        </p:nvGrpSpPr>
        <p:grpSpPr>
          <a:xfrm>
            <a:off x="2365542" y="980801"/>
            <a:ext cx="4052329" cy="445319"/>
            <a:chOff x="1857216" y="1546560"/>
            <a:chExt cx="5579170" cy="444930"/>
          </a:xfrm>
        </p:grpSpPr>
        <p:sp>
          <p:nvSpPr>
            <p:cNvPr id="3" name="Google Shape;1880;p47">
              <a:extLst>
                <a:ext uri="{FF2B5EF4-FFF2-40B4-BE49-F238E27FC236}">
                  <a16:creationId xmlns:a16="http://schemas.microsoft.com/office/drawing/2014/main" id="{04740ACA-3ADE-ACF0-5E6A-8F6D2D2B8DDC}"/>
                </a:ext>
              </a:extLst>
            </p:cNvPr>
            <p:cNvSpPr/>
            <p:nvPr/>
          </p:nvSpPr>
          <p:spPr>
            <a:xfrm>
              <a:off x="1857216" y="1546560"/>
              <a:ext cx="5579170" cy="444930"/>
            </a:xfrm>
            <a:prstGeom prst="roundRect">
              <a:avLst>
                <a:gd name="adj" fmla="val 50000"/>
              </a:avLst>
            </a:pr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lvl="0" algn="ctr" rtl="0">
                <a:spcBef>
                  <a:spcPts val="0"/>
                </a:spcBef>
                <a:spcAft>
                  <a:spcPts val="0"/>
                </a:spcAft>
              </a:pPr>
              <a:endParaRPr sz="1600" b="1" dirty="0">
                <a:solidFill>
                  <a:schemeClr val="accent1">
                    <a:lumMod val="75000"/>
                  </a:schemeClr>
                </a:solidFill>
                <a:cs typeface="+mj-cs"/>
              </a:endParaRPr>
            </a:p>
          </p:txBody>
        </p:sp>
        <p:sp>
          <p:nvSpPr>
            <p:cNvPr id="5" name="Google Shape;3471;p67">
              <a:extLst>
                <a:ext uri="{FF2B5EF4-FFF2-40B4-BE49-F238E27FC236}">
                  <a16:creationId xmlns:a16="http://schemas.microsoft.com/office/drawing/2014/main" id="{887730FA-B40D-DF5F-8785-8E37C1D6317B}"/>
                </a:ext>
              </a:extLst>
            </p:cNvPr>
            <p:cNvSpPr txBox="1">
              <a:spLocks/>
            </p:cNvSpPr>
            <p:nvPr/>
          </p:nvSpPr>
          <p:spPr>
            <a:xfrm>
              <a:off x="2004442" y="1599375"/>
              <a:ext cx="5284718" cy="33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114300" lvl="0" indent="0" algn="ctr" rtl="1">
                <a:buNone/>
              </a:pPr>
              <a:r>
                <a:rPr lang="ar-SA" sz="1600" b="1" dirty="0">
                  <a:solidFill>
                    <a:schemeClr val="accent1">
                      <a:lumMod val="75000"/>
                    </a:schemeClr>
                  </a:solidFill>
                  <a:cs typeface="+mj-cs"/>
                </a:rPr>
                <a:t>ثانياً: التطبيق العملي للنظام</a:t>
              </a:r>
              <a:endParaRPr lang="en-US" sz="1600" b="1" dirty="0">
                <a:solidFill>
                  <a:schemeClr val="accent1">
                    <a:lumMod val="75000"/>
                  </a:schemeClr>
                </a:solidFill>
                <a:cs typeface="+mj-cs"/>
              </a:endParaRPr>
            </a:p>
          </p:txBody>
        </p:sp>
      </p:grpSp>
      <p:graphicFrame>
        <p:nvGraphicFramePr>
          <p:cNvPr id="19" name="Table 18">
            <a:extLst>
              <a:ext uri="{FF2B5EF4-FFF2-40B4-BE49-F238E27FC236}">
                <a16:creationId xmlns:a16="http://schemas.microsoft.com/office/drawing/2014/main" id="{70D060AB-AB33-B08E-C181-50D4D8A7B417}"/>
              </a:ext>
            </a:extLst>
          </p:cNvPr>
          <p:cNvGraphicFramePr>
            <a:graphicFrameLocks noGrp="1"/>
          </p:cNvGraphicFramePr>
          <p:nvPr>
            <p:extLst>
              <p:ext uri="{D42A27DB-BD31-4B8C-83A1-F6EECF244321}">
                <p14:modId xmlns:p14="http://schemas.microsoft.com/office/powerpoint/2010/main" val="552610053"/>
              </p:ext>
            </p:extLst>
          </p:nvPr>
        </p:nvGraphicFramePr>
        <p:xfrm>
          <a:off x="1175418" y="1949834"/>
          <a:ext cx="6432575" cy="2667941"/>
        </p:xfrm>
        <a:graphic>
          <a:graphicData uri="http://schemas.openxmlformats.org/drawingml/2006/table">
            <a:tbl>
              <a:tblPr rtl="1" firstRow="1" firstCol="1" bandRow="1">
                <a:tableStyleId>{BC89EF96-8CEA-46FF-86C4-4CE0E7609802}</a:tableStyleId>
              </a:tblPr>
              <a:tblGrid>
                <a:gridCol w="1669142">
                  <a:extLst>
                    <a:ext uri="{9D8B030D-6E8A-4147-A177-3AD203B41FA5}">
                      <a16:colId xmlns:a16="http://schemas.microsoft.com/office/drawing/2014/main" val="742725218"/>
                    </a:ext>
                  </a:extLst>
                </a:gridCol>
                <a:gridCol w="4763433">
                  <a:extLst>
                    <a:ext uri="{9D8B030D-6E8A-4147-A177-3AD203B41FA5}">
                      <a16:colId xmlns:a16="http://schemas.microsoft.com/office/drawing/2014/main" val="3539242024"/>
                    </a:ext>
                  </a:extLst>
                </a:gridCol>
              </a:tblGrid>
              <a:tr h="265024">
                <a:tc>
                  <a:txBody>
                    <a:bodyPr/>
                    <a:lstStyle/>
                    <a:p>
                      <a:pPr algn="ctr" rtl="1">
                        <a:lnSpc>
                          <a:spcPct val="150000"/>
                        </a:lnSpc>
                        <a:buNone/>
                      </a:pPr>
                      <a:r>
                        <a:rPr lang="ar-SA" sz="1100" kern="100" dirty="0">
                          <a:effectLst/>
                        </a:rPr>
                        <a:t>الخطوة</a:t>
                      </a:r>
                      <a:endParaRPr lang="en-US" sz="900" kern="100" dirty="0">
                        <a:effectLst/>
                        <a:latin typeface="Calibri" panose="020F0502020204030204" pitchFamily="34" charset="0"/>
                        <a:ea typeface="Times New Roman" panose="02020603050405020304" pitchFamily="18" charset="0"/>
                        <a:cs typeface="Arial" panose="020B0604020202020204" pitchFamily="34" charset="0"/>
                      </a:endParaRPr>
                    </a:p>
                  </a:txBody>
                  <a:tcPr marL="55617" marR="55617" marT="0" marB="0" anchor="ctr"/>
                </a:tc>
                <a:tc>
                  <a:txBody>
                    <a:bodyPr/>
                    <a:lstStyle/>
                    <a:p>
                      <a:pPr algn="ctr" rtl="1">
                        <a:lnSpc>
                          <a:spcPct val="150000"/>
                        </a:lnSpc>
                        <a:buNone/>
                      </a:pPr>
                      <a:r>
                        <a:rPr lang="ar-SA" sz="1100" kern="100" dirty="0">
                          <a:effectLst/>
                        </a:rPr>
                        <a:t>التوضيح</a:t>
                      </a:r>
                      <a:endParaRPr lang="en-US" sz="900" kern="100" dirty="0">
                        <a:effectLst/>
                        <a:latin typeface="Calibri" panose="020F0502020204030204" pitchFamily="34" charset="0"/>
                        <a:ea typeface="Times New Roman" panose="02020603050405020304" pitchFamily="18" charset="0"/>
                        <a:cs typeface="Arial" panose="020B0604020202020204" pitchFamily="34" charset="0"/>
                      </a:endParaRPr>
                    </a:p>
                  </a:txBody>
                  <a:tcPr marL="55617" marR="55617" marT="0" marB="0" anchor="ctr"/>
                </a:tc>
                <a:extLst>
                  <a:ext uri="{0D108BD9-81ED-4DB2-BD59-A6C34878D82A}">
                    <a16:rowId xmlns:a16="http://schemas.microsoft.com/office/drawing/2014/main" val="299674999"/>
                  </a:ext>
                </a:extLst>
              </a:tr>
              <a:tr h="536082">
                <a:tc>
                  <a:txBody>
                    <a:bodyPr/>
                    <a:lstStyle/>
                    <a:p>
                      <a:pPr algn="r" rtl="1">
                        <a:lnSpc>
                          <a:spcPct val="150000"/>
                        </a:lnSpc>
                        <a:buNone/>
                      </a:pPr>
                      <a:r>
                        <a:rPr lang="ar-SA" sz="1100" kern="100">
                          <a:effectLst/>
                        </a:rPr>
                        <a:t> التصميم البنيوي للنواة </a:t>
                      </a:r>
                      <a:endParaRPr lang="en-US" sz="900" kern="100">
                        <a:effectLst/>
                        <a:latin typeface="Calibri" panose="020F0502020204030204" pitchFamily="34" charset="0"/>
                        <a:ea typeface="Times New Roman" panose="02020603050405020304" pitchFamily="18" charset="0"/>
                        <a:cs typeface="Arial" panose="020B0604020202020204" pitchFamily="34" charset="0"/>
                      </a:endParaRPr>
                    </a:p>
                  </a:txBody>
                  <a:tcPr marL="55617" marR="55617" marT="0" marB="0" anchor="ctr"/>
                </a:tc>
                <a:tc>
                  <a:txBody>
                    <a:bodyPr/>
                    <a:lstStyle/>
                    <a:p>
                      <a:pPr algn="r" rtl="1">
                        <a:lnSpc>
                          <a:spcPct val="150000"/>
                        </a:lnSpc>
                        <a:buNone/>
                      </a:pPr>
                      <a:r>
                        <a:rPr lang="ar-SA" sz="1100" kern="100" dirty="0">
                          <a:effectLst/>
                        </a:rPr>
                        <a:t>استخدام برامج </a:t>
                      </a:r>
                      <a:r>
                        <a:rPr lang="en-US" sz="900" kern="100" dirty="0">
                          <a:effectLst/>
                        </a:rPr>
                        <a:t>CAD </a:t>
                      </a:r>
                      <a:r>
                        <a:rPr lang="ar-SA" sz="1100" kern="100" dirty="0">
                          <a:effectLst/>
                        </a:rPr>
                        <a:t>مثل </a:t>
                      </a:r>
                      <a:r>
                        <a:rPr lang="en-US" sz="900" kern="100" dirty="0">
                          <a:effectLst/>
                        </a:rPr>
                        <a:t>Cadence </a:t>
                      </a:r>
                      <a:r>
                        <a:rPr lang="ar-SA" sz="1100" kern="100" dirty="0">
                          <a:effectLst/>
                        </a:rPr>
                        <a:t>أو </a:t>
                      </a:r>
                      <a:r>
                        <a:rPr lang="en-US" sz="900" kern="100" dirty="0">
                          <a:effectLst/>
                        </a:rPr>
                        <a:t>Synopsys </a:t>
                      </a:r>
                      <a:r>
                        <a:rPr lang="ar-SA" sz="1100" kern="100" dirty="0">
                          <a:effectLst/>
                        </a:rPr>
                        <a:t>لتصميم الترانزستورات بأبعاد نانوية. </a:t>
                      </a:r>
                      <a:endParaRPr lang="en-US" sz="900" kern="100" dirty="0">
                        <a:effectLst/>
                        <a:latin typeface="Calibri" panose="020F0502020204030204" pitchFamily="34" charset="0"/>
                        <a:ea typeface="Times New Roman" panose="02020603050405020304" pitchFamily="18" charset="0"/>
                        <a:cs typeface="Arial" panose="020B0604020202020204" pitchFamily="34" charset="0"/>
                      </a:endParaRPr>
                    </a:p>
                  </a:txBody>
                  <a:tcPr marL="55617" marR="55617" marT="0" marB="0" anchor="ctr"/>
                </a:tc>
                <a:extLst>
                  <a:ext uri="{0D108BD9-81ED-4DB2-BD59-A6C34878D82A}">
                    <a16:rowId xmlns:a16="http://schemas.microsoft.com/office/drawing/2014/main" val="504329486"/>
                  </a:ext>
                </a:extLst>
              </a:tr>
              <a:tr h="265024">
                <a:tc>
                  <a:txBody>
                    <a:bodyPr/>
                    <a:lstStyle/>
                    <a:p>
                      <a:pPr algn="r" rtl="1">
                        <a:lnSpc>
                          <a:spcPct val="150000"/>
                        </a:lnSpc>
                        <a:buNone/>
                      </a:pPr>
                      <a:r>
                        <a:rPr lang="ar-SA" sz="1100" kern="100">
                          <a:effectLst/>
                        </a:rPr>
                        <a:t>المحاكاة الكهربية والحرارية </a:t>
                      </a:r>
                      <a:endParaRPr lang="en-US" sz="900" kern="100">
                        <a:effectLst/>
                        <a:latin typeface="Calibri" panose="020F0502020204030204" pitchFamily="34" charset="0"/>
                        <a:ea typeface="Times New Roman" panose="02020603050405020304" pitchFamily="18" charset="0"/>
                        <a:cs typeface="Arial" panose="020B0604020202020204" pitchFamily="34" charset="0"/>
                      </a:endParaRPr>
                    </a:p>
                  </a:txBody>
                  <a:tcPr marL="55617" marR="55617" marT="0" marB="0" anchor="ctr"/>
                </a:tc>
                <a:tc>
                  <a:txBody>
                    <a:bodyPr/>
                    <a:lstStyle/>
                    <a:p>
                      <a:pPr algn="r" rtl="1">
                        <a:lnSpc>
                          <a:spcPct val="150000"/>
                        </a:lnSpc>
                        <a:buNone/>
                      </a:pPr>
                      <a:r>
                        <a:rPr lang="ar-SA" sz="1100" kern="100">
                          <a:effectLst/>
                        </a:rPr>
                        <a:t>استخدام نماذج </a:t>
                      </a:r>
                      <a:r>
                        <a:rPr lang="en-US" sz="900" kern="100">
                          <a:effectLst/>
                        </a:rPr>
                        <a:t>SPICE </a:t>
                      </a:r>
                      <a:r>
                        <a:rPr lang="ar-SA" sz="1100" kern="100">
                          <a:effectLst/>
                        </a:rPr>
                        <a:t>لمحاكاة الأداء في بيئة إلكترونية دقيقة. </a:t>
                      </a:r>
                      <a:endParaRPr lang="en-US" sz="900" kern="100">
                        <a:effectLst/>
                        <a:latin typeface="Calibri" panose="020F0502020204030204" pitchFamily="34" charset="0"/>
                        <a:ea typeface="Times New Roman" panose="02020603050405020304" pitchFamily="18" charset="0"/>
                        <a:cs typeface="Arial" panose="020B0604020202020204" pitchFamily="34" charset="0"/>
                      </a:endParaRPr>
                    </a:p>
                  </a:txBody>
                  <a:tcPr marL="55617" marR="55617" marT="0" marB="0" anchor="ctr"/>
                </a:tc>
                <a:extLst>
                  <a:ext uri="{0D108BD9-81ED-4DB2-BD59-A6C34878D82A}">
                    <a16:rowId xmlns:a16="http://schemas.microsoft.com/office/drawing/2014/main" val="3833093935"/>
                  </a:ext>
                </a:extLst>
              </a:tr>
              <a:tr h="536082">
                <a:tc>
                  <a:txBody>
                    <a:bodyPr/>
                    <a:lstStyle/>
                    <a:p>
                      <a:pPr algn="r" rtl="1">
                        <a:lnSpc>
                          <a:spcPct val="150000"/>
                        </a:lnSpc>
                        <a:buNone/>
                      </a:pPr>
                      <a:r>
                        <a:rPr lang="ar-SA" sz="1100" kern="100">
                          <a:effectLst/>
                        </a:rPr>
                        <a:t>التصنيع باستخدام </a:t>
                      </a:r>
                      <a:r>
                        <a:rPr lang="en-US" sz="900" kern="100">
                          <a:effectLst/>
                        </a:rPr>
                        <a:t>EUV </a:t>
                      </a:r>
                      <a:endParaRPr lang="en-US" sz="900" kern="100">
                        <a:effectLst/>
                        <a:latin typeface="Calibri" panose="020F0502020204030204" pitchFamily="34" charset="0"/>
                        <a:ea typeface="Times New Roman" panose="02020603050405020304" pitchFamily="18" charset="0"/>
                        <a:cs typeface="Arial" panose="020B0604020202020204" pitchFamily="34" charset="0"/>
                      </a:endParaRPr>
                    </a:p>
                  </a:txBody>
                  <a:tcPr marL="55617" marR="55617" marT="0" marB="0" anchor="ctr"/>
                </a:tc>
                <a:tc>
                  <a:txBody>
                    <a:bodyPr/>
                    <a:lstStyle/>
                    <a:p>
                      <a:pPr algn="r" rtl="1">
                        <a:lnSpc>
                          <a:spcPct val="150000"/>
                        </a:lnSpc>
                        <a:buNone/>
                      </a:pPr>
                      <a:r>
                        <a:rPr lang="ar-SA" sz="1100" kern="100">
                          <a:effectLst/>
                        </a:rPr>
                        <a:t>الطباعة الضوئية باستخدام جهاز </a:t>
                      </a:r>
                      <a:r>
                        <a:rPr lang="en-US" sz="900" kern="100">
                          <a:effectLst/>
                        </a:rPr>
                        <a:t>EUV </a:t>
                      </a:r>
                      <a:r>
                        <a:rPr lang="ar-SA" sz="1100" kern="100">
                          <a:effectLst/>
                        </a:rPr>
                        <a:t>بحجرة نظيفة فائقة الدقة. </a:t>
                      </a:r>
                      <a:endParaRPr lang="en-US" sz="900" kern="100">
                        <a:effectLst/>
                        <a:latin typeface="Calibri" panose="020F0502020204030204" pitchFamily="34" charset="0"/>
                        <a:ea typeface="Times New Roman" panose="02020603050405020304" pitchFamily="18" charset="0"/>
                        <a:cs typeface="Arial" panose="020B0604020202020204" pitchFamily="34" charset="0"/>
                      </a:endParaRPr>
                    </a:p>
                  </a:txBody>
                  <a:tcPr marL="55617" marR="55617" marT="0" marB="0" anchor="ctr"/>
                </a:tc>
                <a:extLst>
                  <a:ext uri="{0D108BD9-81ED-4DB2-BD59-A6C34878D82A}">
                    <a16:rowId xmlns:a16="http://schemas.microsoft.com/office/drawing/2014/main" val="4205265190"/>
                  </a:ext>
                </a:extLst>
              </a:tr>
              <a:tr h="536082">
                <a:tc>
                  <a:txBody>
                    <a:bodyPr/>
                    <a:lstStyle/>
                    <a:p>
                      <a:pPr algn="r" rtl="1">
                        <a:lnSpc>
                          <a:spcPct val="150000"/>
                        </a:lnSpc>
                        <a:buNone/>
                      </a:pPr>
                      <a:r>
                        <a:rPr lang="ar-SA" sz="1100" kern="100">
                          <a:effectLst/>
                        </a:rPr>
                        <a:t>اختبار الموثوقية </a:t>
                      </a:r>
                      <a:endParaRPr lang="en-US" sz="900" kern="100">
                        <a:effectLst/>
                        <a:latin typeface="Calibri" panose="020F0502020204030204" pitchFamily="34" charset="0"/>
                        <a:ea typeface="Times New Roman" panose="02020603050405020304" pitchFamily="18" charset="0"/>
                        <a:cs typeface="Arial" panose="020B0604020202020204" pitchFamily="34" charset="0"/>
                      </a:endParaRPr>
                    </a:p>
                  </a:txBody>
                  <a:tcPr marL="55617" marR="55617" marT="0" marB="0" anchor="ctr"/>
                </a:tc>
                <a:tc>
                  <a:txBody>
                    <a:bodyPr/>
                    <a:lstStyle/>
                    <a:p>
                      <a:pPr algn="r" rtl="1">
                        <a:lnSpc>
                          <a:spcPct val="150000"/>
                        </a:lnSpc>
                        <a:buNone/>
                      </a:pPr>
                      <a:r>
                        <a:rPr lang="ar-SA" sz="1100" kern="100">
                          <a:effectLst/>
                        </a:rPr>
                        <a:t>تعريض المعالج لاختبارات الإجهاد الحراري، والإشعاع، والجهد العالي، لتقييم الثبات. </a:t>
                      </a:r>
                      <a:endParaRPr lang="en-US" sz="900" kern="100">
                        <a:effectLst/>
                        <a:latin typeface="Calibri" panose="020F0502020204030204" pitchFamily="34" charset="0"/>
                        <a:ea typeface="Times New Roman" panose="02020603050405020304" pitchFamily="18" charset="0"/>
                        <a:cs typeface="Arial" panose="020B0604020202020204" pitchFamily="34" charset="0"/>
                      </a:endParaRPr>
                    </a:p>
                  </a:txBody>
                  <a:tcPr marL="55617" marR="55617" marT="0" marB="0" anchor="ctr"/>
                </a:tc>
                <a:extLst>
                  <a:ext uri="{0D108BD9-81ED-4DB2-BD59-A6C34878D82A}">
                    <a16:rowId xmlns:a16="http://schemas.microsoft.com/office/drawing/2014/main" val="1587071894"/>
                  </a:ext>
                </a:extLst>
              </a:tr>
              <a:tr h="529647">
                <a:tc>
                  <a:txBody>
                    <a:bodyPr/>
                    <a:lstStyle/>
                    <a:p>
                      <a:pPr algn="r" rtl="1">
                        <a:lnSpc>
                          <a:spcPct val="150000"/>
                        </a:lnSpc>
                        <a:buNone/>
                      </a:pPr>
                      <a:r>
                        <a:rPr lang="ar-SA" sz="1100" kern="100">
                          <a:effectLst/>
                        </a:rPr>
                        <a:t>التغليف والتبريد النانوي </a:t>
                      </a:r>
                      <a:endParaRPr lang="en-US" sz="900" kern="100">
                        <a:effectLst/>
                        <a:latin typeface="Calibri" panose="020F0502020204030204" pitchFamily="34" charset="0"/>
                        <a:ea typeface="Times New Roman" panose="02020603050405020304" pitchFamily="18" charset="0"/>
                        <a:cs typeface="Arial" panose="020B0604020202020204" pitchFamily="34" charset="0"/>
                      </a:endParaRPr>
                    </a:p>
                  </a:txBody>
                  <a:tcPr marL="55617" marR="55617" marT="0" marB="0" anchor="ctr"/>
                </a:tc>
                <a:tc>
                  <a:txBody>
                    <a:bodyPr/>
                    <a:lstStyle/>
                    <a:p>
                      <a:pPr algn="r" rtl="1">
                        <a:lnSpc>
                          <a:spcPct val="150000"/>
                        </a:lnSpc>
                        <a:buNone/>
                      </a:pPr>
                      <a:r>
                        <a:rPr lang="ar-SA" sz="1100" kern="100" dirty="0">
                          <a:effectLst/>
                        </a:rPr>
                        <a:t>استخدام مواد نانوية في تبريد المعالج (مثل سوائل نانوية أو هياكل كربونية دقيقة). </a:t>
                      </a:r>
                      <a:endParaRPr lang="en-US" sz="900" kern="100" dirty="0">
                        <a:effectLst/>
                        <a:latin typeface="Calibri" panose="020F0502020204030204" pitchFamily="34" charset="0"/>
                        <a:ea typeface="Times New Roman" panose="02020603050405020304" pitchFamily="18" charset="0"/>
                        <a:cs typeface="Arial" panose="020B0604020202020204" pitchFamily="34" charset="0"/>
                      </a:endParaRPr>
                    </a:p>
                  </a:txBody>
                  <a:tcPr marL="55617" marR="55617" marT="0" marB="0" anchor="ctr"/>
                </a:tc>
                <a:extLst>
                  <a:ext uri="{0D108BD9-81ED-4DB2-BD59-A6C34878D82A}">
                    <a16:rowId xmlns:a16="http://schemas.microsoft.com/office/drawing/2014/main" val="2727513304"/>
                  </a:ext>
                </a:extLst>
              </a:tr>
            </a:tbl>
          </a:graphicData>
        </a:graphic>
      </p:graphicFrame>
      <p:sp>
        <p:nvSpPr>
          <p:cNvPr id="20" name="TextBox 19">
            <a:extLst>
              <a:ext uri="{FF2B5EF4-FFF2-40B4-BE49-F238E27FC236}">
                <a16:creationId xmlns:a16="http://schemas.microsoft.com/office/drawing/2014/main" id="{3E5DE50B-94F2-19E0-D6D1-0AD6D0C66E36}"/>
              </a:ext>
            </a:extLst>
          </p:cNvPr>
          <p:cNvSpPr txBox="1"/>
          <p:nvPr/>
        </p:nvSpPr>
        <p:spPr>
          <a:xfrm>
            <a:off x="1609815" y="1468187"/>
            <a:ext cx="5563783" cy="416011"/>
          </a:xfrm>
          <a:prstGeom prst="rect">
            <a:avLst/>
          </a:prstGeom>
          <a:noFill/>
        </p:spPr>
        <p:txBody>
          <a:bodyPr wrap="square">
            <a:spAutoFit/>
          </a:bodyPr>
          <a:lstStyle/>
          <a:p>
            <a:pPr algn="ctr" rtl="1">
              <a:lnSpc>
                <a:spcPct val="150000"/>
              </a:lnSpc>
            </a:pPr>
            <a:r>
              <a:rPr lang="ar-SA" sz="1600" b="1" dirty="0">
                <a:solidFill>
                  <a:schemeClr val="accent1">
                    <a:lumMod val="75000"/>
                  </a:schemeClr>
                </a:solidFill>
              </a:rPr>
              <a:t>الخطوات العملية للتنفيذ</a:t>
            </a:r>
            <a:endParaRPr lang="en-US" sz="1600" b="1" dirty="0">
              <a:solidFill>
                <a:schemeClr val="accent1">
                  <a:lumMod val="75000"/>
                </a:schemeClr>
              </a:solidFill>
            </a:endParaRPr>
          </a:p>
        </p:txBody>
      </p:sp>
      <p:sp>
        <p:nvSpPr>
          <p:cNvPr id="21" name="Slide Number Placeholder 6">
            <a:extLst>
              <a:ext uri="{FF2B5EF4-FFF2-40B4-BE49-F238E27FC236}">
                <a16:creationId xmlns:a16="http://schemas.microsoft.com/office/drawing/2014/main" id="{F59D4717-B273-12B7-630C-990F9F501344}"/>
              </a:ext>
            </a:extLst>
          </p:cNvPr>
          <p:cNvSpPr txBox="1">
            <a:spLocks/>
          </p:cNvSpPr>
          <p:nvPr/>
        </p:nvSpPr>
        <p:spPr>
          <a:xfrm>
            <a:off x="3316514" y="486666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9F6A3C25-738D-4996-B34E-84AF88928DA9}" type="slidenum">
              <a:rPr lang="en-US" smtClean="0"/>
              <a:pPr algn="ctr"/>
              <a:t>37</a:t>
            </a:fld>
            <a:endParaRPr lang="en-US" dirty="0"/>
          </a:p>
        </p:txBody>
      </p:sp>
    </p:spTree>
    <p:extLst>
      <p:ext uri="{BB962C8B-B14F-4D97-AF65-F5344CB8AC3E}">
        <p14:creationId xmlns:p14="http://schemas.microsoft.com/office/powerpoint/2010/main" val="33569366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Cutout/>
                    </a14:imgEffect>
                  </a14:imgLayer>
                </a14:imgProps>
              </a:ext>
            </a:extLst>
          </a:blip>
          <a:tile tx="0" ty="0" sx="100000" sy="100000" flip="none" algn="tl"/>
        </a:blipFill>
        <a:effectLst/>
      </p:bgPr>
    </p:bg>
    <p:spTree>
      <p:nvGrpSpPr>
        <p:cNvPr id="1" name="Shape 3925"/>
        <p:cNvGrpSpPr/>
        <p:nvPr/>
      </p:nvGrpSpPr>
      <p:grpSpPr>
        <a:xfrm>
          <a:off x="0" y="0"/>
          <a:ext cx="0" cy="0"/>
          <a:chOff x="0" y="0"/>
          <a:chExt cx="0" cy="0"/>
        </a:xfrm>
      </p:grpSpPr>
      <p:grpSp>
        <p:nvGrpSpPr>
          <p:cNvPr id="3933" name="Google Shape;3933;p75"/>
          <p:cNvGrpSpPr/>
          <p:nvPr/>
        </p:nvGrpSpPr>
        <p:grpSpPr>
          <a:xfrm>
            <a:off x="7763420" y="4044877"/>
            <a:ext cx="713430" cy="712879"/>
            <a:chOff x="8346306" y="4043753"/>
            <a:chExt cx="616248" cy="615772"/>
          </a:xfrm>
        </p:grpSpPr>
        <p:sp>
          <p:nvSpPr>
            <p:cNvPr id="3934" name="Google Shape;3934;p75"/>
            <p:cNvSpPr/>
            <p:nvPr/>
          </p:nvSpPr>
          <p:spPr>
            <a:xfrm>
              <a:off x="8446318" y="4157816"/>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5"/>
            <p:cNvSpPr/>
            <p:nvPr/>
          </p:nvSpPr>
          <p:spPr>
            <a:xfrm>
              <a:off x="8478434" y="4253414"/>
              <a:ext cx="452004" cy="373995"/>
            </a:xfrm>
            <a:custGeom>
              <a:avLst/>
              <a:gdLst/>
              <a:ahLst/>
              <a:cxnLst/>
              <a:rect l="l" t="t" r="r" b="b"/>
              <a:pathLst>
                <a:path w="20506" h="16967" extrusionOk="0">
                  <a:moveTo>
                    <a:pt x="1" y="1"/>
                  </a:moveTo>
                  <a:lnTo>
                    <a:pt x="1" y="16967"/>
                  </a:lnTo>
                  <a:lnTo>
                    <a:pt x="20506" y="16967"/>
                  </a:lnTo>
                  <a:lnTo>
                    <a:pt x="20506"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5"/>
            <p:cNvSpPr/>
            <p:nvPr/>
          </p:nvSpPr>
          <p:spPr>
            <a:xfrm>
              <a:off x="8820291" y="4205251"/>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5"/>
            <p:cNvSpPr/>
            <p:nvPr/>
          </p:nvSpPr>
          <p:spPr>
            <a:xfrm>
              <a:off x="8905948" y="4198352"/>
              <a:ext cx="16091" cy="16091"/>
            </a:xfrm>
            <a:custGeom>
              <a:avLst/>
              <a:gdLst/>
              <a:ahLst/>
              <a:cxnLst/>
              <a:rect l="l" t="t" r="r" b="b"/>
              <a:pathLst>
                <a:path w="730" h="730" extrusionOk="0">
                  <a:moveTo>
                    <a:pt x="105" y="1"/>
                  </a:moveTo>
                  <a:lnTo>
                    <a:pt x="0" y="105"/>
                  </a:lnTo>
                  <a:lnTo>
                    <a:pt x="660" y="729"/>
                  </a:lnTo>
                  <a:lnTo>
                    <a:pt x="729" y="660"/>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5"/>
            <p:cNvSpPr/>
            <p:nvPr/>
          </p:nvSpPr>
          <p:spPr>
            <a:xfrm>
              <a:off x="8905948" y="4198352"/>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5"/>
            <p:cNvSpPr/>
            <p:nvPr/>
          </p:nvSpPr>
          <p:spPr>
            <a:xfrm>
              <a:off x="8863120" y="4197602"/>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0" name="Google Shape;3940;p75"/>
            <p:cNvGrpSpPr/>
            <p:nvPr/>
          </p:nvGrpSpPr>
          <p:grpSpPr>
            <a:xfrm>
              <a:off x="8346306" y="4043753"/>
              <a:ext cx="516235" cy="501709"/>
              <a:chOff x="8346306" y="4043753"/>
              <a:chExt cx="516235" cy="501709"/>
            </a:xfrm>
          </p:grpSpPr>
          <p:sp>
            <p:nvSpPr>
              <p:cNvPr id="3941" name="Google Shape;3941;p75"/>
              <p:cNvSpPr/>
              <p:nvPr/>
            </p:nvSpPr>
            <p:spPr>
              <a:xfrm>
                <a:off x="8346306" y="4043753"/>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5"/>
              <p:cNvSpPr/>
              <p:nvPr/>
            </p:nvSpPr>
            <p:spPr>
              <a:xfrm>
                <a:off x="8378422" y="4139351"/>
                <a:ext cx="452004" cy="373995"/>
              </a:xfrm>
              <a:custGeom>
                <a:avLst/>
                <a:gdLst/>
                <a:ahLst/>
                <a:cxnLst/>
                <a:rect l="l" t="t" r="r" b="b"/>
                <a:pathLst>
                  <a:path w="20506" h="16967" extrusionOk="0">
                    <a:moveTo>
                      <a:pt x="1" y="1"/>
                    </a:moveTo>
                    <a:lnTo>
                      <a:pt x="1" y="16967"/>
                    </a:lnTo>
                    <a:lnTo>
                      <a:pt x="20506" y="16967"/>
                    </a:lnTo>
                    <a:lnTo>
                      <a:pt x="20506"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5"/>
              <p:cNvSpPr/>
              <p:nvPr/>
            </p:nvSpPr>
            <p:spPr>
              <a:xfrm>
                <a:off x="8720279" y="4091188"/>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5"/>
              <p:cNvSpPr/>
              <p:nvPr/>
            </p:nvSpPr>
            <p:spPr>
              <a:xfrm>
                <a:off x="8805936" y="4084289"/>
                <a:ext cx="16091" cy="16091"/>
              </a:xfrm>
              <a:custGeom>
                <a:avLst/>
                <a:gdLst/>
                <a:ahLst/>
                <a:cxnLst/>
                <a:rect l="l" t="t" r="r" b="b"/>
                <a:pathLst>
                  <a:path w="730" h="730" extrusionOk="0">
                    <a:moveTo>
                      <a:pt x="105" y="1"/>
                    </a:moveTo>
                    <a:lnTo>
                      <a:pt x="0" y="105"/>
                    </a:lnTo>
                    <a:lnTo>
                      <a:pt x="660" y="729"/>
                    </a:lnTo>
                    <a:lnTo>
                      <a:pt x="729" y="660"/>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5"/>
              <p:cNvSpPr/>
              <p:nvPr/>
            </p:nvSpPr>
            <p:spPr>
              <a:xfrm>
                <a:off x="8805936" y="4084289"/>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5"/>
              <p:cNvSpPr/>
              <p:nvPr/>
            </p:nvSpPr>
            <p:spPr>
              <a:xfrm>
                <a:off x="8763107" y="4083540"/>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 name="Google Shape;859;p43">
            <a:extLst>
              <a:ext uri="{FF2B5EF4-FFF2-40B4-BE49-F238E27FC236}">
                <a16:creationId xmlns:a16="http://schemas.microsoft.com/office/drawing/2014/main" id="{CE3BD40D-D9E4-D9E6-E4A8-5C3D329804AC}"/>
              </a:ext>
            </a:extLst>
          </p:cNvPr>
          <p:cNvSpPr txBox="1">
            <a:spLocks noGrp="1"/>
          </p:cNvSpPr>
          <p:nvPr>
            <p:ph type="title"/>
          </p:nvPr>
        </p:nvSpPr>
        <p:spPr>
          <a:xfrm>
            <a:off x="892282" y="408101"/>
            <a:ext cx="7359436" cy="572700"/>
          </a:xfrm>
          <a:prstGeom prst="rect">
            <a:avLst/>
          </a:prstGeom>
        </p:spPr>
        <p:txBody>
          <a:bodyPr spcFirstLastPara="1" wrap="square" lIns="91425" tIns="91425" rIns="91425" bIns="91425" anchor="ctr" anchorCtr="0">
            <a:noAutofit/>
          </a:bodyPr>
          <a:lstStyle/>
          <a:p>
            <a:pPr lvl="0" algn="ctr" rtl="1"/>
            <a:r>
              <a:rPr lang="ar-SA" sz="2400" b="1" dirty="0">
                <a:solidFill>
                  <a:schemeClr val="accent1">
                    <a:lumMod val="75000"/>
                  </a:schemeClr>
                </a:solidFill>
                <a:cs typeface="+mj-cs"/>
              </a:rPr>
              <a:t>دراسة حالة تجريبية تطبيقية</a:t>
            </a:r>
            <a:endParaRPr lang="en-US" sz="2400" b="1" dirty="0">
              <a:solidFill>
                <a:schemeClr val="accent1">
                  <a:lumMod val="75000"/>
                </a:schemeClr>
              </a:solidFill>
              <a:cs typeface="+mj-cs"/>
            </a:endParaRPr>
          </a:p>
        </p:txBody>
      </p:sp>
      <p:grpSp>
        <p:nvGrpSpPr>
          <p:cNvPr id="11" name="Group 10">
            <a:extLst>
              <a:ext uri="{FF2B5EF4-FFF2-40B4-BE49-F238E27FC236}">
                <a16:creationId xmlns:a16="http://schemas.microsoft.com/office/drawing/2014/main" id="{5CADB8CD-0649-0D27-3880-CF59919C413A}"/>
              </a:ext>
            </a:extLst>
          </p:cNvPr>
          <p:cNvGrpSpPr/>
          <p:nvPr/>
        </p:nvGrpSpPr>
        <p:grpSpPr>
          <a:xfrm>
            <a:off x="2545836" y="1258696"/>
            <a:ext cx="4052329" cy="445319"/>
            <a:chOff x="1857216" y="1546560"/>
            <a:chExt cx="5579170" cy="444930"/>
          </a:xfrm>
        </p:grpSpPr>
        <p:sp>
          <p:nvSpPr>
            <p:cNvPr id="12" name="Google Shape;1880;p47">
              <a:extLst>
                <a:ext uri="{FF2B5EF4-FFF2-40B4-BE49-F238E27FC236}">
                  <a16:creationId xmlns:a16="http://schemas.microsoft.com/office/drawing/2014/main" id="{7066874B-7D13-B506-0764-966F31427057}"/>
                </a:ext>
              </a:extLst>
            </p:cNvPr>
            <p:cNvSpPr/>
            <p:nvPr/>
          </p:nvSpPr>
          <p:spPr>
            <a:xfrm>
              <a:off x="1857216" y="1546560"/>
              <a:ext cx="5579170" cy="444930"/>
            </a:xfrm>
            <a:prstGeom prst="roundRect">
              <a:avLst>
                <a:gd name="adj" fmla="val 50000"/>
              </a:avLst>
            </a:pr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lvl="0" algn="ctr" rtl="0">
                <a:spcBef>
                  <a:spcPts val="0"/>
                </a:spcBef>
                <a:spcAft>
                  <a:spcPts val="0"/>
                </a:spcAft>
              </a:pPr>
              <a:endParaRPr sz="1600" b="1" dirty="0">
                <a:solidFill>
                  <a:schemeClr val="accent1">
                    <a:lumMod val="75000"/>
                  </a:schemeClr>
                </a:solidFill>
                <a:cs typeface="+mj-cs"/>
              </a:endParaRPr>
            </a:p>
          </p:txBody>
        </p:sp>
        <p:sp>
          <p:nvSpPr>
            <p:cNvPr id="13" name="Google Shape;3471;p67">
              <a:extLst>
                <a:ext uri="{FF2B5EF4-FFF2-40B4-BE49-F238E27FC236}">
                  <a16:creationId xmlns:a16="http://schemas.microsoft.com/office/drawing/2014/main" id="{E623E689-D8E5-DC6A-FC39-F2FA2495FF56}"/>
                </a:ext>
              </a:extLst>
            </p:cNvPr>
            <p:cNvSpPr txBox="1">
              <a:spLocks/>
            </p:cNvSpPr>
            <p:nvPr/>
          </p:nvSpPr>
          <p:spPr>
            <a:xfrm>
              <a:off x="2004442" y="1599375"/>
              <a:ext cx="5284718" cy="33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114300" lvl="0" indent="0" algn="ctr" rtl="1">
                <a:buNone/>
              </a:pPr>
              <a:r>
                <a:rPr lang="ar-SA" sz="1600" b="1" dirty="0">
                  <a:solidFill>
                    <a:schemeClr val="accent1">
                      <a:lumMod val="75000"/>
                    </a:schemeClr>
                  </a:solidFill>
                  <a:cs typeface="+mj-cs"/>
                </a:rPr>
                <a:t>ثالثاً: نتائج التحليل</a:t>
              </a:r>
              <a:endParaRPr lang="en-US" sz="1600" b="1" dirty="0">
                <a:solidFill>
                  <a:schemeClr val="accent1">
                    <a:lumMod val="75000"/>
                  </a:schemeClr>
                </a:solidFill>
                <a:cs typeface="+mj-cs"/>
              </a:endParaRPr>
            </a:p>
          </p:txBody>
        </p:sp>
      </p:grpSp>
      <p:grpSp>
        <p:nvGrpSpPr>
          <p:cNvPr id="43" name="Group 42">
            <a:extLst>
              <a:ext uri="{FF2B5EF4-FFF2-40B4-BE49-F238E27FC236}">
                <a16:creationId xmlns:a16="http://schemas.microsoft.com/office/drawing/2014/main" id="{9903B294-D9C3-60DB-73D1-1330E5D9436E}"/>
              </a:ext>
            </a:extLst>
          </p:cNvPr>
          <p:cNvGrpSpPr/>
          <p:nvPr/>
        </p:nvGrpSpPr>
        <p:grpSpPr>
          <a:xfrm>
            <a:off x="1782415" y="2038654"/>
            <a:ext cx="5579170" cy="2248947"/>
            <a:chOff x="1593728" y="1970411"/>
            <a:chExt cx="5579170" cy="2248947"/>
          </a:xfrm>
        </p:grpSpPr>
        <p:grpSp>
          <p:nvGrpSpPr>
            <p:cNvPr id="15" name="Group 14">
              <a:extLst>
                <a:ext uri="{FF2B5EF4-FFF2-40B4-BE49-F238E27FC236}">
                  <a16:creationId xmlns:a16="http://schemas.microsoft.com/office/drawing/2014/main" id="{DDC0C840-3A3D-2085-C751-A74E2C0E9093}"/>
                </a:ext>
              </a:extLst>
            </p:cNvPr>
            <p:cNvGrpSpPr/>
            <p:nvPr/>
          </p:nvGrpSpPr>
          <p:grpSpPr>
            <a:xfrm>
              <a:off x="1593728" y="2571750"/>
              <a:ext cx="5579170" cy="444930"/>
              <a:chOff x="1857216" y="1546560"/>
              <a:chExt cx="5579170" cy="444930"/>
            </a:xfrm>
          </p:grpSpPr>
          <p:sp>
            <p:nvSpPr>
              <p:cNvPr id="16" name="Google Shape;1880;p47">
                <a:extLst>
                  <a:ext uri="{FF2B5EF4-FFF2-40B4-BE49-F238E27FC236}">
                    <a16:creationId xmlns:a16="http://schemas.microsoft.com/office/drawing/2014/main" id="{29D3124A-E4F4-BA4C-772F-A843F7A2C3DE}"/>
                  </a:ext>
                </a:extLst>
              </p:cNvPr>
              <p:cNvSpPr/>
              <p:nvPr/>
            </p:nvSpPr>
            <p:spPr>
              <a:xfrm>
                <a:off x="1857216" y="1546560"/>
                <a:ext cx="5579170" cy="444930"/>
              </a:xfrm>
              <a:prstGeom prst="roundRect">
                <a:avLst>
                  <a:gd name="adj" fmla="val 50000"/>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7" name="Group 16">
                <a:extLst>
                  <a:ext uri="{FF2B5EF4-FFF2-40B4-BE49-F238E27FC236}">
                    <a16:creationId xmlns:a16="http://schemas.microsoft.com/office/drawing/2014/main" id="{AA5485FA-DA09-6145-C8E7-34E199448CA7}"/>
                  </a:ext>
                </a:extLst>
              </p:cNvPr>
              <p:cNvGrpSpPr/>
              <p:nvPr/>
            </p:nvGrpSpPr>
            <p:grpSpPr>
              <a:xfrm>
                <a:off x="1857216" y="1599375"/>
                <a:ext cx="5429566" cy="339300"/>
                <a:chOff x="1040730" y="1563264"/>
                <a:chExt cx="5429566" cy="339300"/>
              </a:xfrm>
            </p:grpSpPr>
            <p:sp>
              <p:nvSpPr>
                <p:cNvPr id="18" name="Google Shape;3471;p67">
                  <a:extLst>
                    <a:ext uri="{FF2B5EF4-FFF2-40B4-BE49-F238E27FC236}">
                      <a16:creationId xmlns:a16="http://schemas.microsoft.com/office/drawing/2014/main" id="{01FDA128-1A4C-9DE3-8923-51950EC8EE1B}"/>
                    </a:ext>
                  </a:extLst>
                </p:cNvPr>
                <p:cNvSpPr txBox="1">
                  <a:spLocks/>
                </p:cNvSpPr>
                <p:nvPr/>
              </p:nvSpPr>
              <p:spPr>
                <a:xfrm>
                  <a:off x="1040730" y="1563264"/>
                  <a:ext cx="5284718" cy="33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114300" lvl="0" indent="0" algn="r" rtl="1">
                    <a:buNone/>
                  </a:pPr>
                  <a:r>
                    <a:rPr lang="ar-SA" dirty="0">
                      <a:cs typeface="+mn-cs"/>
                    </a:rPr>
                    <a:t>خفض استهلاك الطاقة بنسبة 30%.</a:t>
                  </a:r>
                  <a:endParaRPr lang="en-US" dirty="0">
                    <a:cs typeface="+mn-cs"/>
                  </a:endParaRPr>
                </a:p>
              </p:txBody>
            </p:sp>
            <p:grpSp>
              <p:nvGrpSpPr>
                <p:cNvPr id="19" name="Group 18">
                  <a:extLst>
                    <a:ext uri="{FF2B5EF4-FFF2-40B4-BE49-F238E27FC236}">
                      <a16:creationId xmlns:a16="http://schemas.microsoft.com/office/drawing/2014/main" id="{B140611B-5A32-3504-3662-8915212A9825}"/>
                    </a:ext>
                  </a:extLst>
                </p:cNvPr>
                <p:cNvGrpSpPr/>
                <p:nvPr/>
              </p:nvGrpSpPr>
              <p:grpSpPr>
                <a:xfrm>
                  <a:off x="6183469" y="1598589"/>
                  <a:ext cx="286827" cy="248435"/>
                  <a:chOff x="6104888" y="1530307"/>
                  <a:chExt cx="444500" cy="385003"/>
                </a:xfrm>
              </p:grpSpPr>
              <p:sp>
                <p:nvSpPr>
                  <p:cNvPr id="20" name="Google Shape;2423;p62">
                    <a:extLst>
                      <a:ext uri="{FF2B5EF4-FFF2-40B4-BE49-F238E27FC236}">
                        <a16:creationId xmlns:a16="http://schemas.microsoft.com/office/drawing/2014/main" id="{2771A6B6-775A-FD68-62BC-D1C64EEB6FAD}"/>
                      </a:ext>
                    </a:extLst>
                  </p:cNvPr>
                  <p:cNvSpPr/>
                  <p:nvPr/>
                </p:nvSpPr>
                <p:spPr>
                  <a:xfrm>
                    <a:off x="6104888" y="1530307"/>
                    <a:ext cx="444500" cy="385003"/>
                  </a:xfrm>
                  <a:prstGeom prst="hexagon">
                    <a:avLst>
                      <a:gd name="adj" fmla="val 25000"/>
                      <a:gd name="vf" fmla="val 11547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39;p62">
                    <a:extLst>
                      <a:ext uri="{FF2B5EF4-FFF2-40B4-BE49-F238E27FC236}">
                        <a16:creationId xmlns:a16="http://schemas.microsoft.com/office/drawing/2014/main" id="{90226E2E-7425-DDD1-FDA0-7D19BD92484D}"/>
                      </a:ext>
                    </a:extLst>
                  </p:cNvPr>
                  <p:cNvSpPr/>
                  <p:nvPr/>
                </p:nvSpPr>
                <p:spPr>
                  <a:xfrm>
                    <a:off x="6191226" y="1586896"/>
                    <a:ext cx="271825" cy="27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023D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grpSp>
          <p:nvGrpSpPr>
            <p:cNvPr id="22" name="Group 21">
              <a:extLst>
                <a:ext uri="{FF2B5EF4-FFF2-40B4-BE49-F238E27FC236}">
                  <a16:creationId xmlns:a16="http://schemas.microsoft.com/office/drawing/2014/main" id="{26DBAECD-E4AE-1026-1FDD-BDBC768D26CF}"/>
                </a:ext>
              </a:extLst>
            </p:cNvPr>
            <p:cNvGrpSpPr/>
            <p:nvPr/>
          </p:nvGrpSpPr>
          <p:grpSpPr>
            <a:xfrm>
              <a:off x="1593728" y="1970411"/>
              <a:ext cx="5579170" cy="444930"/>
              <a:chOff x="1857216" y="1546560"/>
              <a:chExt cx="5579170" cy="444930"/>
            </a:xfrm>
          </p:grpSpPr>
          <p:sp>
            <p:nvSpPr>
              <p:cNvPr id="23" name="Google Shape;1880;p47">
                <a:extLst>
                  <a:ext uri="{FF2B5EF4-FFF2-40B4-BE49-F238E27FC236}">
                    <a16:creationId xmlns:a16="http://schemas.microsoft.com/office/drawing/2014/main" id="{7FBA5D2E-D6E3-347C-3112-AED31EC5B98E}"/>
                  </a:ext>
                </a:extLst>
              </p:cNvPr>
              <p:cNvSpPr/>
              <p:nvPr/>
            </p:nvSpPr>
            <p:spPr>
              <a:xfrm>
                <a:off x="1857216" y="1546560"/>
                <a:ext cx="5579170" cy="444930"/>
              </a:xfrm>
              <a:prstGeom prst="roundRect">
                <a:avLst>
                  <a:gd name="adj" fmla="val 50000"/>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 name="Group 23">
                <a:extLst>
                  <a:ext uri="{FF2B5EF4-FFF2-40B4-BE49-F238E27FC236}">
                    <a16:creationId xmlns:a16="http://schemas.microsoft.com/office/drawing/2014/main" id="{DCD68630-2193-534B-5C79-46D73CEEC86E}"/>
                  </a:ext>
                </a:extLst>
              </p:cNvPr>
              <p:cNvGrpSpPr/>
              <p:nvPr/>
            </p:nvGrpSpPr>
            <p:grpSpPr>
              <a:xfrm>
                <a:off x="1857216" y="1599375"/>
                <a:ext cx="5429566" cy="339300"/>
                <a:chOff x="1040730" y="1563264"/>
                <a:chExt cx="5429566" cy="339300"/>
              </a:xfrm>
            </p:grpSpPr>
            <p:sp>
              <p:nvSpPr>
                <p:cNvPr id="25" name="Google Shape;3471;p67">
                  <a:extLst>
                    <a:ext uri="{FF2B5EF4-FFF2-40B4-BE49-F238E27FC236}">
                      <a16:creationId xmlns:a16="http://schemas.microsoft.com/office/drawing/2014/main" id="{0D9A0A85-C97E-674E-9CB3-FB151B6B0542}"/>
                    </a:ext>
                  </a:extLst>
                </p:cNvPr>
                <p:cNvSpPr txBox="1">
                  <a:spLocks/>
                </p:cNvSpPr>
                <p:nvPr/>
              </p:nvSpPr>
              <p:spPr>
                <a:xfrm>
                  <a:off x="1040730" y="1563264"/>
                  <a:ext cx="5284718" cy="33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114300" lvl="0" indent="0" algn="r" rtl="1">
                    <a:buNone/>
                  </a:pPr>
                  <a:r>
                    <a:rPr lang="ar-SA" dirty="0">
                      <a:cs typeface="+mj-cs"/>
                    </a:rPr>
                    <a:t>تحسن الأداء بنسبة 15% مقارنة بمعالجات 7 نانومتر.</a:t>
                  </a:r>
                  <a:endParaRPr lang="en-US" dirty="0">
                    <a:cs typeface="+mj-cs"/>
                  </a:endParaRPr>
                </a:p>
              </p:txBody>
            </p:sp>
            <p:grpSp>
              <p:nvGrpSpPr>
                <p:cNvPr id="26" name="Group 25">
                  <a:extLst>
                    <a:ext uri="{FF2B5EF4-FFF2-40B4-BE49-F238E27FC236}">
                      <a16:creationId xmlns:a16="http://schemas.microsoft.com/office/drawing/2014/main" id="{ECCDB568-B4BB-0D33-628E-5E9F1865A223}"/>
                    </a:ext>
                  </a:extLst>
                </p:cNvPr>
                <p:cNvGrpSpPr/>
                <p:nvPr/>
              </p:nvGrpSpPr>
              <p:grpSpPr>
                <a:xfrm>
                  <a:off x="6183469" y="1598589"/>
                  <a:ext cx="286827" cy="248435"/>
                  <a:chOff x="6104888" y="1530307"/>
                  <a:chExt cx="444500" cy="385003"/>
                </a:xfrm>
              </p:grpSpPr>
              <p:sp>
                <p:nvSpPr>
                  <p:cNvPr id="27" name="Google Shape;2423;p62">
                    <a:extLst>
                      <a:ext uri="{FF2B5EF4-FFF2-40B4-BE49-F238E27FC236}">
                        <a16:creationId xmlns:a16="http://schemas.microsoft.com/office/drawing/2014/main" id="{F99BF79B-9A67-D66E-0E86-AB34005DD340}"/>
                      </a:ext>
                    </a:extLst>
                  </p:cNvPr>
                  <p:cNvSpPr/>
                  <p:nvPr/>
                </p:nvSpPr>
                <p:spPr>
                  <a:xfrm>
                    <a:off x="6104888" y="1530307"/>
                    <a:ext cx="444500" cy="385003"/>
                  </a:xfrm>
                  <a:prstGeom prst="hexagon">
                    <a:avLst>
                      <a:gd name="adj" fmla="val 25000"/>
                      <a:gd name="vf" fmla="val 11547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439;p62">
                    <a:extLst>
                      <a:ext uri="{FF2B5EF4-FFF2-40B4-BE49-F238E27FC236}">
                        <a16:creationId xmlns:a16="http://schemas.microsoft.com/office/drawing/2014/main" id="{B5A15E6E-A8C1-B911-A730-D80D19742E2E}"/>
                      </a:ext>
                    </a:extLst>
                  </p:cNvPr>
                  <p:cNvSpPr/>
                  <p:nvPr/>
                </p:nvSpPr>
                <p:spPr>
                  <a:xfrm>
                    <a:off x="6191226" y="1586896"/>
                    <a:ext cx="271825" cy="27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023D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grpSp>
          <p:nvGrpSpPr>
            <p:cNvPr id="29" name="Group 28">
              <a:extLst>
                <a:ext uri="{FF2B5EF4-FFF2-40B4-BE49-F238E27FC236}">
                  <a16:creationId xmlns:a16="http://schemas.microsoft.com/office/drawing/2014/main" id="{9D3BA092-5407-8571-C2D3-0137207211FD}"/>
                </a:ext>
              </a:extLst>
            </p:cNvPr>
            <p:cNvGrpSpPr/>
            <p:nvPr/>
          </p:nvGrpSpPr>
          <p:grpSpPr>
            <a:xfrm>
              <a:off x="1593728" y="3173089"/>
              <a:ext cx="5579170" cy="444930"/>
              <a:chOff x="1857216" y="1546560"/>
              <a:chExt cx="5579170" cy="444930"/>
            </a:xfrm>
          </p:grpSpPr>
          <p:sp>
            <p:nvSpPr>
              <p:cNvPr id="30" name="Google Shape;1880;p47">
                <a:extLst>
                  <a:ext uri="{FF2B5EF4-FFF2-40B4-BE49-F238E27FC236}">
                    <a16:creationId xmlns:a16="http://schemas.microsoft.com/office/drawing/2014/main" id="{F5C1C2F4-115C-86B6-A9BB-3F72AA52B0FA}"/>
                  </a:ext>
                </a:extLst>
              </p:cNvPr>
              <p:cNvSpPr/>
              <p:nvPr/>
            </p:nvSpPr>
            <p:spPr>
              <a:xfrm>
                <a:off x="1857216" y="1546560"/>
                <a:ext cx="5579170" cy="444930"/>
              </a:xfrm>
              <a:prstGeom prst="roundRect">
                <a:avLst>
                  <a:gd name="adj" fmla="val 50000"/>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1" name="Group 30">
                <a:extLst>
                  <a:ext uri="{FF2B5EF4-FFF2-40B4-BE49-F238E27FC236}">
                    <a16:creationId xmlns:a16="http://schemas.microsoft.com/office/drawing/2014/main" id="{0B91D9AF-AC52-026F-5EB0-0EBC19F8553C}"/>
                  </a:ext>
                </a:extLst>
              </p:cNvPr>
              <p:cNvGrpSpPr/>
              <p:nvPr/>
            </p:nvGrpSpPr>
            <p:grpSpPr>
              <a:xfrm>
                <a:off x="1857216" y="1599375"/>
                <a:ext cx="5429566" cy="339300"/>
                <a:chOff x="1040730" y="1563264"/>
                <a:chExt cx="5429566" cy="339300"/>
              </a:xfrm>
            </p:grpSpPr>
            <p:sp>
              <p:nvSpPr>
                <p:cNvPr id="32" name="Google Shape;3471;p67">
                  <a:extLst>
                    <a:ext uri="{FF2B5EF4-FFF2-40B4-BE49-F238E27FC236}">
                      <a16:creationId xmlns:a16="http://schemas.microsoft.com/office/drawing/2014/main" id="{E6A33106-9E85-8039-9F5F-9CDA8C4A18B7}"/>
                    </a:ext>
                  </a:extLst>
                </p:cNvPr>
                <p:cNvSpPr txBox="1">
                  <a:spLocks/>
                </p:cNvSpPr>
                <p:nvPr/>
              </p:nvSpPr>
              <p:spPr>
                <a:xfrm>
                  <a:off x="1040730" y="1563264"/>
                  <a:ext cx="5284718" cy="33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114300" lvl="0" indent="0" algn="r" rtl="1">
                    <a:buNone/>
                  </a:pPr>
                  <a:r>
                    <a:rPr lang="ar-SA" dirty="0">
                      <a:cs typeface="+mj-cs"/>
                    </a:rPr>
                    <a:t>زيادة الموثوقية في البيئات الحرارية العالية بفضل المواد النانوية.</a:t>
                  </a:r>
                  <a:endParaRPr lang="en-US" dirty="0">
                    <a:cs typeface="+mj-cs"/>
                  </a:endParaRPr>
                </a:p>
              </p:txBody>
            </p:sp>
            <p:grpSp>
              <p:nvGrpSpPr>
                <p:cNvPr id="33" name="Group 32">
                  <a:extLst>
                    <a:ext uri="{FF2B5EF4-FFF2-40B4-BE49-F238E27FC236}">
                      <a16:creationId xmlns:a16="http://schemas.microsoft.com/office/drawing/2014/main" id="{3281FF8B-2A06-2C6F-DCF1-1683B7D4810E}"/>
                    </a:ext>
                  </a:extLst>
                </p:cNvPr>
                <p:cNvGrpSpPr/>
                <p:nvPr/>
              </p:nvGrpSpPr>
              <p:grpSpPr>
                <a:xfrm>
                  <a:off x="6183469" y="1598589"/>
                  <a:ext cx="286827" cy="248435"/>
                  <a:chOff x="6104888" y="1530307"/>
                  <a:chExt cx="444500" cy="385003"/>
                </a:xfrm>
              </p:grpSpPr>
              <p:sp>
                <p:nvSpPr>
                  <p:cNvPr id="34" name="Google Shape;2423;p62">
                    <a:extLst>
                      <a:ext uri="{FF2B5EF4-FFF2-40B4-BE49-F238E27FC236}">
                        <a16:creationId xmlns:a16="http://schemas.microsoft.com/office/drawing/2014/main" id="{B83AF19F-0E73-FC6F-1397-CCEA90087D15}"/>
                      </a:ext>
                    </a:extLst>
                  </p:cNvPr>
                  <p:cNvSpPr/>
                  <p:nvPr/>
                </p:nvSpPr>
                <p:spPr>
                  <a:xfrm>
                    <a:off x="6104888" y="1530307"/>
                    <a:ext cx="444500" cy="385003"/>
                  </a:xfrm>
                  <a:prstGeom prst="hexagon">
                    <a:avLst>
                      <a:gd name="adj" fmla="val 25000"/>
                      <a:gd name="vf" fmla="val 11547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439;p62">
                    <a:extLst>
                      <a:ext uri="{FF2B5EF4-FFF2-40B4-BE49-F238E27FC236}">
                        <a16:creationId xmlns:a16="http://schemas.microsoft.com/office/drawing/2014/main" id="{8A001171-1759-E73A-2C8D-C25E3B7929C0}"/>
                      </a:ext>
                    </a:extLst>
                  </p:cNvPr>
                  <p:cNvSpPr/>
                  <p:nvPr/>
                </p:nvSpPr>
                <p:spPr>
                  <a:xfrm>
                    <a:off x="6191226" y="1586896"/>
                    <a:ext cx="271825" cy="27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023D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grpSp>
          <p:nvGrpSpPr>
            <p:cNvPr id="36" name="Group 35">
              <a:extLst>
                <a:ext uri="{FF2B5EF4-FFF2-40B4-BE49-F238E27FC236}">
                  <a16:creationId xmlns:a16="http://schemas.microsoft.com/office/drawing/2014/main" id="{9C02CB38-B2E4-5628-37D9-0CF76489EBE8}"/>
                </a:ext>
              </a:extLst>
            </p:cNvPr>
            <p:cNvGrpSpPr/>
            <p:nvPr/>
          </p:nvGrpSpPr>
          <p:grpSpPr>
            <a:xfrm>
              <a:off x="1593728" y="3774428"/>
              <a:ext cx="5579170" cy="444930"/>
              <a:chOff x="1857216" y="1546560"/>
              <a:chExt cx="5579170" cy="444930"/>
            </a:xfrm>
          </p:grpSpPr>
          <p:sp>
            <p:nvSpPr>
              <p:cNvPr id="37" name="Google Shape;1880;p47">
                <a:extLst>
                  <a:ext uri="{FF2B5EF4-FFF2-40B4-BE49-F238E27FC236}">
                    <a16:creationId xmlns:a16="http://schemas.microsoft.com/office/drawing/2014/main" id="{DE9198E8-33A0-320F-5CE3-292B288E073B}"/>
                  </a:ext>
                </a:extLst>
              </p:cNvPr>
              <p:cNvSpPr/>
              <p:nvPr/>
            </p:nvSpPr>
            <p:spPr>
              <a:xfrm>
                <a:off x="1857216" y="1546560"/>
                <a:ext cx="5579170" cy="444930"/>
              </a:xfrm>
              <a:prstGeom prst="roundRect">
                <a:avLst>
                  <a:gd name="adj" fmla="val 50000"/>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8" name="Group 37">
                <a:extLst>
                  <a:ext uri="{FF2B5EF4-FFF2-40B4-BE49-F238E27FC236}">
                    <a16:creationId xmlns:a16="http://schemas.microsoft.com/office/drawing/2014/main" id="{A8482F00-4D58-6F2B-60EF-1D8B87BF410C}"/>
                  </a:ext>
                </a:extLst>
              </p:cNvPr>
              <p:cNvGrpSpPr/>
              <p:nvPr/>
            </p:nvGrpSpPr>
            <p:grpSpPr>
              <a:xfrm>
                <a:off x="1857216" y="1599375"/>
                <a:ext cx="5429566" cy="339300"/>
                <a:chOff x="1040730" y="1563264"/>
                <a:chExt cx="5429566" cy="339300"/>
              </a:xfrm>
            </p:grpSpPr>
            <p:sp>
              <p:nvSpPr>
                <p:cNvPr id="39" name="Google Shape;3471;p67">
                  <a:extLst>
                    <a:ext uri="{FF2B5EF4-FFF2-40B4-BE49-F238E27FC236}">
                      <a16:creationId xmlns:a16="http://schemas.microsoft.com/office/drawing/2014/main" id="{F0139F68-EE3B-DBD4-A265-AA9B7F148DC2}"/>
                    </a:ext>
                  </a:extLst>
                </p:cNvPr>
                <p:cNvSpPr txBox="1">
                  <a:spLocks/>
                </p:cNvSpPr>
                <p:nvPr/>
              </p:nvSpPr>
              <p:spPr>
                <a:xfrm>
                  <a:off x="1040730" y="1563264"/>
                  <a:ext cx="5284718" cy="33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114300" lvl="0" indent="0" algn="r" rtl="1">
                    <a:buNone/>
                  </a:pPr>
                  <a:r>
                    <a:rPr lang="ar-SA" dirty="0">
                      <a:cs typeface="+mj-cs"/>
                    </a:rPr>
                    <a:t>تقليل نسبة فشل الترانزستورات بفضل زيادة العزل وجودة التصنيع.</a:t>
                  </a:r>
                  <a:endParaRPr lang="en-US" dirty="0">
                    <a:cs typeface="+mj-cs"/>
                  </a:endParaRPr>
                </a:p>
              </p:txBody>
            </p:sp>
            <p:grpSp>
              <p:nvGrpSpPr>
                <p:cNvPr id="40" name="Group 39">
                  <a:extLst>
                    <a:ext uri="{FF2B5EF4-FFF2-40B4-BE49-F238E27FC236}">
                      <a16:creationId xmlns:a16="http://schemas.microsoft.com/office/drawing/2014/main" id="{27BBD383-C0B0-11D9-A0F2-F54A849A9D28}"/>
                    </a:ext>
                  </a:extLst>
                </p:cNvPr>
                <p:cNvGrpSpPr/>
                <p:nvPr/>
              </p:nvGrpSpPr>
              <p:grpSpPr>
                <a:xfrm>
                  <a:off x="6183469" y="1598589"/>
                  <a:ext cx="286827" cy="248435"/>
                  <a:chOff x="6104888" y="1530307"/>
                  <a:chExt cx="444500" cy="385003"/>
                </a:xfrm>
              </p:grpSpPr>
              <p:sp>
                <p:nvSpPr>
                  <p:cNvPr id="41" name="Google Shape;2423;p62">
                    <a:extLst>
                      <a:ext uri="{FF2B5EF4-FFF2-40B4-BE49-F238E27FC236}">
                        <a16:creationId xmlns:a16="http://schemas.microsoft.com/office/drawing/2014/main" id="{7EC21480-8F82-C18B-81A1-79C7C447109F}"/>
                      </a:ext>
                    </a:extLst>
                  </p:cNvPr>
                  <p:cNvSpPr/>
                  <p:nvPr/>
                </p:nvSpPr>
                <p:spPr>
                  <a:xfrm>
                    <a:off x="6104888" y="1530307"/>
                    <a:ext cx="444500" cy="385003"/>
                  </a:xfrm>
                  <a:prstGeom prst="hexagon">
                    <a:avLst>
                      <a:gd name="adj" fmla="val 25000"/>
                      <a:gd name="vf" fmla="val 11547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39;p62">
                    <a:extLst>
                      <a:ext uri="{FF2B5EF4-FFF2-40B4-BE49-F238E27FC236}">
                        <a16:creationId xmlns:a16="http://schemas.microsoft.com/office/drawing/2014/main" id="{C0D551FB-5D80-4641-FAD5-8EBB31273C47}"/>
                      </a:ext>
                    </a:extLst>
                  </p:cNvPr>
                  <p:cNvSpPr/>
                  <p:nvPr/>
                </p:nvSpPr>
                <p:spPr>
                  <a:xfrm>
                    <a:off x="6191226" y="1586896"/>
                    <a:ext cx="271825" cy="27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023D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grpSp>
      <p:sp>
        <p:nvSpPr>
          <p:cNvPr id="3917" name="Slide Number Placeholder 6">
            <a:extLst>
              <a:ext uri="{FF2B5EF4-FFF2-40B4-BE49-F238E27FC236}">
                <a16:creationId xmlns:a16="http://schemas.microsoft.com/office/drawing/2014/main" id="{EB7DC024-17DC-3996-44E5-0004A5A0F9A9}"/>
              </a:ext>
            </a:extLst>
          </p:cNvPr>
          <p:cNvSpPr txBox="1">
            <a:spLocks/>
          </p:cNvSpPr>
          <p:nvPr/>
        </p:nvSpPr>
        <p:spPr>
          <a:xfrm>
            <a:off x="3316514" y="486666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9F6A3C25-738D-4996-B34E-84AF88928DA9}" type="slidenum">
              <a:rPr lang="en-US" smtClean="0"/>
              <a:pPr algn="ctr"/>
              <a:t>38</a:t>
            </a:fld>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Cutout/>
                    </a14:imgEffect>
                  </a14:imgLayer>
                </a14:imgProps>
              </a:ext>
            </a:extLst>
          </a:blip>
          <a:tile tx="0" ty="0" sx="100000" sy="100000" flip="none" algn="tl"/>
        </a:blipFill>
        <a:effectLst/>
      </p:bgPr>
    </p:bg>
    <p:spTree>
      <p:nvGrpSpPr>
        <p:cNvPr id="1" name="Shape 3952"/>
        <p:cNvGrpSpPr/>
        <p:nvPr/>
      </p:nvGrpSpPr>
      <p:grpSpPr>
        <a:xfrm>
          <a:off x="0" y="0"/>
          <a:ext cx="0" cy="0"/>
          <a:chOff x="0" y="0"/>
          <a:chExt cx="0" cy="0"/>
        </a:xfrm>
      </p:grpSpPr>
      <p:grpSp>
        <p:nvGrpSpPr>
          <p:cNvPr id="3959" name="Google Shape;3959;p76"/>
          <p:cNvGrpSpPr/>
          <p:nvPr/>
        </p:nvGrpSpPr>
        <p:grpSpPr>
          <a:xfrm>
            <a:off x="7803649" y="154998"/>
            <a:ext cx="1043850" cy="857961"/>
            <a:chOff x="7743504" y="125667"/>
            <a:chExt cx="1021780" cy="839821"/>
          </a:xfrm>
        </p:grpSpPr>
        <p:grpSp>
          <p:nvGrpSpPr>
            <p:cNvPr id="3960" name="Google Shape;3960;p76"/>
            <p:cNvGrpSpPr/>
            <p:nvPr/>
          </p:nvGrpSpPr>
          <p:grpSpPr>
            <a:xfrm>
              <a:off x="7743504" y="125667"/>
              <a:ext cx="1021780" cy="690535"/>
              <a:chOff x="895750" y="3092090"/>
              <a:chExt cx="831391" cy="561868"/>
            </a:xfrm>
          </p:grpSpPr>
          <p:grpSp>
            <p:nvGrpSpPr>
              <p:cNvPr id="3961" name="Google Shape;3961;p76"/>
              <p:cNvGrpSpPr/>
              <p:nvPr/>
            </p:nvGrpSpPr>
            <p:grpSpPr>
              <a:xfrm>
                <a:off x="1013506" y="3092090"/>
                <a:ext cx="713634" cy="457038"/>
                <a:chOff x="1059431" y="4116790"/>
                <a:chExt cx="713634" cy="457038"/>
              </a:xfrm>
            </p:grpSpPr>
            <p:sp>
              <p:nvSpPr>
                <p:cNvPr id="3962" name="Google Shape;3962;p76"/>
                <p:cNvSpPr/>
                <p:nvPr/>
              </p:nvSpPr>
              <p:spPr>
                <a:xfrm>
                  <a:off x="1059431" y="4116790"/>
                  <a:ext cx="713620" cy="66310"/>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3" name="Google Shape;3963;p76"/>
                <p:cNvGrpSpPr/>
                <p:nvPr/>
              </p:nvGrpSpPr>
              <p:grpSpPr>
                <a:xfrm>
                  <a:off x="1724274" y="4137245"/>
                  <a:ext cx="24417" cy="23433"/>
                  <a:chOff x="1724274" y="4137245"/>
                  <a:chExt cx="24417" cy="23433"/>
                </a:xfrm>
              </p:grpSpPr>
              <p:sp>
                <p:nvSpPr>
                  <p:cNvPr id="3964" name="Google Shape;3964;p76"/>
                  <p:cNvSpPr/>
                  <p:nvPr/>
                </p:nvSpPr>
                <p:spPr>
                  <a:xfrm>
                    <a:off x="1724274" y="4137245"/>
                    <a:ext cx="24417" cy="23433"/>
                  </a:xfrm>
                  <a:custGeom>
                    <a:avLst/>
                    <a:gdLst/>
                    <a:ahLst/>
                    <a:cxnLst/>
                    <a:rect l="l" t="t" r="r" b="b"/>
                    <a:pathLst>
                      <a:path w="869" h="834" fill="none" extrusionOk="0">
                        <a:moveTo>
                          <a:pt x="1" y="1"/>
                        </a:moveTo>
                        <a:lnTo>
                          <a:pt x="868" y="833"/>
                        </a:lnTo>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6"/>
                  <p:cNvSpPr/>
                  <p:nvPr/>
                </p:nvSpPr>
                <p:spPr>
                  <a:xfrm>
                    <a:off x="1724274" y="4137245"/>
                    <a:ext cx="24417" cy="23433"/>
                  </a:xfrm>
                  <a:custGeom>
                    <a:avLst/>
                    <a:gdLst/>
                    <a:ahLst/>
                    <a:cxnLst/>
                    <a:rect l="l" t="t" r="r" b="b"/>
                    <a:pathLst>
                      <a:path w="869" h="834" fill="none" extrusionOk="0">
                        <a:moveTo>
                          <a:pt x="868" y="1"/>
                        </a:moveTo>
                        <a:lnTo>
                          <a:pt x="1" y="833"/>
                        </a:lnTo>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6" name="Google Shape;3966;p76"/>
                <p:cNvSpPr/>
                <p:nvPr/>
              </p:nvSpPr>
              <p:spPr>
                <a:xfrm>
                  <a:off x="1059445" y="4183100"/>
                  <a:ext cx="713620" cy="390728"/>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7" name="Google Shape;3967;p76"/>
              <p:cNvGrpSpPr/>
              <p:nvPr/>
            </p:nvGrpSpPr>
            <p:grpSpPr>
              <a:xfrm>
                <a:off x="895750" y="3196922"/>
                <a:ext cx="713634" cy="457036"/>
                <a:chOff x="8009738" y="538175"/>
                <a:chExt cx="634963" cy="406652"/>
              </a:xfrm>
            </p:grpSpPr>
            <p:sp>
              <p:nvSpPr>
                <p:cNvPr id="3968" name="Google Shape;3968;p76"/>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6"/>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76"/>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76"/>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72" name="Google Shape;3972;p76"/>
            <p:cNvGrpSpPr/>
            <p:nvPr/>
          </p:nvGrpSpPr>
          <p:grpSpPr>
            <a:xfrm>
              <a:off x="7851955" y="673881"/>
              <a:ext cx="291607" cy="291607"/>
              <a:chOff x="4986154" y="2841352"/>
              <a:chExt cx="705900" cy="705900"/>
            </a:xfrm>
          </p:grpSpPr>
          <p:sp>
            <p:nvSpPr>
              <p:cNvPr id="3973" name="Google Shape;3973;p76"/>
              <p:cNvSpPr/>
              <p:nvPr/>
            </p:nvSpPr>
            <p:spPr>
              <a:xfrm>
                <a:off x="4986154" y="2841352"/>
                <a:ext cx="705900" cy="7059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6"/>
              <p:cNvSpPr/>
              <p:nvPr/>
            </p:nvSpPr>
            <p:spPr>
              <a:xfrm>
                <a:off x="5100061" y="2955259"/>
                <a:ext cx="477300" cy="4773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 name="Google Shape;859;p43">
            <a:extLst>
              <a:ext uri="{FF2B5EF4-FFF2-40B4-BE49-F238E27FC236}">
                <a16:creationId xmlns:a16="http://schemas.microsoft.com/office/drawing/2014/main" id="{923F31F0-595B-11BE-F73C-016847D59F27}"/>
              </a:ext>
            </a:extLst>
          </p:cNvPr>
          <p:cNvSpPr txBox="1">
            <a:spLocks noGrp="1"/>
          </p:cNvSpPr>
          <p:nvPr>
            <p:ph type="title"/>
          </p:nvPr>
        </p:nvSpPr>
        <p:spPr>
          <a:xfrm>
            <a:off x="892282" y="408101"/>
            <a:ext cx="7359436" cy="572700"/>
          </a:xfrm>
          <a:prstGeom prst="rect">
            <a:avLst/>
          </a:prstGeom>
        </p:spPr>
        <p:txBody>
          <a:bodyPr spcFirstLastPara="1" wrap="square" lIns="91425" tIns="91425" rIns="91425" bIns="91425" anchor="ctr" anchorCtr="0">
            <a:noAutofit/>
          </a:bodyPr>
          <a:lstStyle/>
          <a:p>
            <a:pPr lvl="0" algn="ctr" rtl="1"/>
            <a:r>
              <a:rPr lang="ar-SA" sz="2400" b="1" dirty="0">
                <a:solidFill>
                  <a:schemeClr val="accent1">
                    <a:lumMod val="75000"/>
                  </a:schemeClr>
                </a:solidFill>
                <a:cs typeface="+mj-cs"/>
              </a:rPr>
              <a:t>دراسة حالة تجريبية تطبيقية</a:t>
            </a:r>
            <a:endParaRPr lang="en-US" sz="2400" b="1" dirty="0">
              <a:solidFill>
                <a:schemeClr val="accent1">
                  <a:lumMod val="75000"/>
                </a:schemeClr>
              </a:solidFill>
              <a:cs typeface="+mj-cs"/>
            </a:endParaRPr>
          </a:p>
        </p:txBody>
      </p:sp>
      <p:grpSp>
        <p:nvGrpSpPr>
          <p:cNvPr id="11" name="Group 10">
            <a:extLst>
              <a:ext uri="{FF2B5EF4-FFF2-40B4-BE49-F238E27FC236}">
                <a16:creationId xmlns:a16="http://schemas.microsoft.com/office/drawing/2014/main" id="{ACD08607-2C99-BE88-1ED6-7A22BD60C18F}"/>
              </a:ext>
            </a:extLst>
          </p:cNvPr>
          <p:cNvGrpSpPr/>
          <p:nvPr/>
        </p:nvGrpSpPr>
        <p:grpSpPr>
          <a:xfrm>
            <a:off x="2545836" y="1166586"/>
            <a:ext cx="4052329" cy="445319"/>
            <a:chOff x="1857216" y="1546560"/>
            <a:chExt cx="5579170" cy="444930"/>
          </a:xfrm>
        </p:grpSpPr>
        <p:sp>
          <p:nvSpPr>
            <p:cNvPr id="12" name="Google Shape;1880;p47">
              <a:extLst>
                <a:ext uri="{FF2B5EF4-FFF2-40B4-BE49-F238E27FC236}">
                  <a16:creationId xmlns:a16="http://schemas.microsoft.com/office/drawing/2014/main" id="{01D52873-4FDE-B04F-3911-4E6A9DF15A9A}"/>
                </a:ext>
              </a:extLst>
            </p:cNvPr>
            <p:cNvSpPr/>
            <p:nvPr/>
          </p:nvSpPr>
          <p:spPr>
            <a:xfrm>
              <a:off x="1857216" y="1546560"/>
              <a:ext cx="5579170" cy="444930"/>
            </a:xfrm>
            <a:prstGeom prst="roundRect">
              <a:avLst>
                <a:gd name="adj" fmla="val 50000"/>
              </a:avLst>
            </a:pr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lvl="0" algn="ctr" rtl="0">
                <a:spcBef>
                  <a:spcPts val="0"/>
                </a:spcBef>
                <a:spcAft>
                  <a:spcPts val="0"/>
                </a:spcAft>
              </a:pPr>
              <a:endParaRPr sz="1600" b="1" dirty="0">
                <a:solidFill>
                  <a:schemeClr val="accent1">
                    <a:lumMod val="75000"/>
                  </a:schemeClr>
                </a:solidFill>
                <a:cs typeface="+mj-cs"/>
              </a:endParaRPr>
            </a:p>
          </p:txBody>
        </p:sp>
        <p:sp>
          <p:nvSpPr>
            <p:cNvPr id="13" name="Google Shape;3471;p67">
              <a:extLst>
                <a:ext uri="{FF2B5EF4-FFF2-40B4-BE49-F238E27FC236}">
                  <a16:creationId xmlns:a16="http://schemas.microsoft.com/office/drawing/2014/main" id="{02417FA5-4237-CD21-BA0C-D396BB4C6971}"/>
                </a:ext>
              </a:extLst>
            </p:cNvPr>
            <p:cNvSpPr txBox="1">
              <a:spLocks/>
            </p:cNvSpPr>
            <p:nvPr/>
          </p:nvSpPr>
          <p:spPr>
            <a:xfrm>
              <a:off x="2004442" y="1599375"/>
              <a:ext cx="5284718" cy="33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114300" lvl="0" indent="0" algn="ctr" rtl="1">
                <a:buNone/>
              </a:pPr>
              <a:r>
                <a:rPr lang="ar-SA" sz="1600" b="1" dirty="0">
                  <a:solidFill>
                    <a:schemeClr val="accent1">
                      <a:lumMod val="75000"/>
                    </a:schemeClr>
                  </a:solidFill>
                  <a:cs typeface="+mj-cs"/>
                </a:rPr>
                <a:t>رابعاً: التحديات والحلول</a:t>
              </a:r>
              <a:endParaRPr lang="en-US" sz="1600" b="1" dirty="0">
                <a:solidFill>
                  <a:schemeClr val="accent1">
                    <a:lumMod val="75000"/>
                  </a:schemeClr>
                </a:solidFill>
                <a:cs typeface="+mj-cs"/>
              </a:endParaRPr>
            </a:p>
          </p:txBody>
        </p:sp>
      </p:grpSp>
      <p:graphicFrame>
        <p:nvGraphicFramePr>
          <p:cNvPr id="16" name="Table 15">
            <a:extLst>
              <a:ext uri="{FF2B5EF4-FFF2-40B4-BE49-F238E27FC236}">
                <a16:creationId xmlns:a16="http://schemas.microsoft.com/office/drawing/2014/main" id="{21353E66-D8C7-39DB-303F-DE9C59668B01}"/>
              </a:ext>
            </a:extLst>
          </p:cNvPr>
          <p:cNvGraphicFramePr>
            <a:graphicFrameLocks noGrp="1"/>
          </p:cNvGraphicFramePr>
          <p:nvPr>
            <p:extLst>
              <p:ext uri="{D42A27DB-BD31-4B8C-83A1-F6EECF244321}">
                <p14:modId xmlns:p14="http://schemas.microsoft.com/office/powerpoint/2010/main" val="1808772734"/>
              </p:ext>
            </p:extLst>
          </p:nvPr>
        </p:nvGraphicFramePr>
        <p:xfrm>
          <a:off x="935394" y="2056875"/>
          <a:ext cx="7273212" cy="2079696"/>
        </p:xfrm>
        <a:graphic>
          <a:graphicData uri="http://schemas.openxmlformats.org/drawingml/2006/table">
            <a:tbl>
              <a:tblPr rtl="1" firstRow="1" firstCol="1" bandRow="1">
                <a:tableStyleId>{BC89EF96-8CEA-46FF-86C4-4CE0E7609802}</a:tableStyleId>
              </a:tblPr>
              <a:tblGrid>
                <a:gridCol w="2805482">
                  <a:extLst>
                    <a:ext uri="{9D8B030D-6E8A-4147-A177-3AD203B41FA5}">
                      <a16:colId xmlns:a16="http://schemas.microsoft.com/office/drawing/2014/main" val="1820770609"/>
                    </a:ext>
                  </a:extLst>
                </a:gridCol>
                <a:gridCol w="4467730">
                  <a:extLst>
                    <a:ext uri="{9D8B030D-6E8A-4147-A177-3AD203B41FA5}">
                      <a16:colId xmlns:a16="http://schemas.microsoft.com/office/drawing/2014/main" val="1634852984"/>
                    </a:ext>
                  </a:extLst>
                </a:gridCol>
              </a:tblGrid>
              <a:tr h="519924">
                <a:tc>
                  <a:txBody>
                    <a:bodyPr/>
                    <a:lstStyle/>
                    <a:p>
                      <a:pPr algn="just" rtl="1">
                        <a:lnSpc>
                          <a:spcPct val="150000"/>
                        </a:lnSpc>
                        <a:buNone/>
                      </a:pPr>
                      <a:r>
                        <a:rPr lang="ar-SA" sz="2000" kern="100">
                          <a:effectLst/>
                        </a:rPr>
                        <a:t>التحدي</a:t>
                      </a:r>
                      <a:endParaRPr lang="en-US" sz="1500" kern="100">
                        <a:effectLst/>
                        <a:latin typeface="Calibri" panose="020F0502020204030204" pitchFamily="34" charset="0"/>
                        <a:ea typeface="Times New Roman" panose="02020603050405020304" pitchFamily="18" charset="0"/>
                        <a:cs typeface="Arial" panose="020B0604020202020204" pitchFamily="34" charset="0"/>
                      </a:endParaRPr>
                    </a:p>
                  </a:txBody>
                  <a:tcPr marL="94685" marR="94685" marT="0" marB="0" anchor="ctr"/>
                </a:tc>
                <a:tc>
                  <a:txBody>
                    <a:bodyPr/>
                    <a:lstStyle/>
                    <a:p>
                      <a:pPr algn="just" rtl="1">
                        <a:lnSpc>
                          <a:spcPct val="150000"/>
                        </a:lnSpc>
                        <a:buNone/>
                      </a:pPr>
                      <a:r>
                        <a:rPr lang="ar-SA" sz="2000" kern="100">
                          <a:effectLst/>
                        </a:rPr>
                        <a:t>الحل باستخدام تقنيات النانو</a:t>
                      </a:r>
                      <a:endParaRPr lang="en-US" sz="1500" kern="100">
                        <a:effectLst/>
                        <a:latin typeface="Calibri" panose="020F0502020204030204" pitchFamily="34" charset="0"/>
                        <a:ea typeface="Times New Roman" panose="02020603050405020304" pitchFamily="18" charset="0"/>
                        <a:cs typeface="Arial" panose="020B0604020202020204" pitchFamily="34" charset="0"/>
                      </a:endParaRPr>
                    </a:p>
                  </a:txBody>
                  <a:tcPr marL="94685" marR="94685" marT="0" marB="0" anchor="ctr"/>
                </a:tc>
                <a:extLst>
                  <a:ext uri="{0D108BD9-81ED-4DB2-BD59-A6C34878D82A}">
                    <a16:rowId xmlns:a16="http://schemas.microsoft.com/office/drawing/2014/main" val="1280553672"/>
                  </a:ext>
                </a:extLst>
              </a:tr>
              <a:tr h="519924">
                <a:tc>
                  <a:txBody>
                    <a:bodyPr/>
                    <a:lstStyle/>
                    <a:p>
                      <a:pPr algn="just" rtl="1">
                        <a:lnSpc>
                          <a:spcPct val="150000"/>
                        </a:lnSpc>
                        <a:buNone/>
                      </a:pPr>
                      <a:r>
                        <a:rPr lang="ar-SA" sz="2000" kern="100">
                          <a:effectLst/>
                        </a:rPr>
                        <a:t>تداخل الإشارات </a:t>
                      </a:r>
                      <a:r>
                        <a:rPr lang="ar-SA" sz="1500" kern="100">
                          <a:effectLst/>
                        </a:rPr>
                        <a:t>(</a:t>
                      </a:r>
                      <a:r>
                        <a:rPr lang="en-US" sz="1500" kern="100">
                          <a:effectLst/>
                        </a:rPr>
                        <a:t>Crosstalk</a:t>
                      </a:r>
                      <a:r>
                        <a:rPr lang="ar-SA" sz="1500" kern="100">
                          <a:effectLst/>
                        </a:rPr>
                        <a:t>)</a:t>
                      </a:r>
                      <a:r>
                        <a:rPr lang="ar-SA" sz="2000" kern="100">
                          <a:effectLst/>
                        </a:rPr>
                        <a:t> </a:t>
                      </a:r>
                      <a:endParaRPr lang="en-US" sz="1500" kern="100">
                        <a:effectLst/>
                        <a:latin typeface="Calibri" panose="020F0502020204030204" pitchFamily="34" charset="0"/>
                        <a:ea typeface="Times New Roman" panose="02020603050405020304" pitchFamily="18" charset="0"/>
                        <a:cs typeface="Arial" panose="020B0604020202020204" pitchFamily="34" charset="0"/>
                      </a:endParaRPr>
                    </a:p>
                  </a:txBody>
                  <a:tcPr marL="94685" marR="94685" marT="0" marB="0" anchor="ctr"/>
                </a:tc>
                <a:tc>
                  <a:txBody>
                    <a:bodyPr/>
                    <a:lstStyle/>
                    <a:p>
                      <a:pPr algn="just" rtl="1">
                        <a:lnSpc>
                          <a:spcPct val="150000"/>
                        </a:lnSpc>
                        <a:buNone/>
                      </a:pPr>
                      <a:r>
                        <a:rPr lang="ar-SA" sz="2000" kern="100" dirty="0">
                          <a:effectLst/>
                        </a:rPr>
                        <a:t>عوازل نانوية ثلاثية الأبعاد بين الأسلاك </a:t>
                      </a:r>
                      <a:endParaRPr lang="en-US" sz="1500" kern="100" dirty="0">
                        <a:effectLst/>
                        <a:latin typeface="Calibri" panose="020F0502020204030204" pitchFamily="34" charset="0"/>
                        <a:ea typeface="Times New Roman" panose="02020603050405020304" pitchFamily="18" charset="0"/>
                        <a:cs typeface="Arial" panose="020B0604020202020204" pitchFamily="34" charset="0"/>
                      </a:endParaRPr>
                    </a:p>
                  </a:txBody>
                  <a:tcPr marL="94685" marR="94685" marT="0" marB="0" anchor="ctr"/>
                </a:tc>
                <a:extLst>
                  <a:ext uri="{0D108BD9-81ED-4DB2-BD59-A6C34878D82A}">
                    <a16:rowId xmlns:a16="http://schemas.microsoft.com/office/drawing/2014/main" val="2466498665"/>
                  </a:ext>
                </a:extLst>
              </a:tr>
              <a:tr h="519924">
                <a:tc>
                  <a:txBody>
                    <a:bodyPr/>
                    <a:lstStyle/>
                    <a:p>
                      <a:pPr algn="just" rtl="1">
                        <a:lnSpc>
                          <a:spcPct val="150000"/>
                        </a:lnSpc>
                        <a:buNone/>
                      </a:pPr>
                      <a:r>
                        <a:rPr lang="ar-SA" sz="2000" kern="100">
                          <a:effectLst/>
                        </a:rPr>
                        <a:t> تسرب الطاقة </a:t>
                      </a:r>
                      <a:endParaRPr lang="en-US" sz="1500" kern="100">
                        <a:effectLst/>
                        <a:latin typeface="Calibri" panose="020F0502020204030204" pitchFamily="34" charset="0"/>
                        <a:ea typeface="Times New Roman" panose="02020603050405020304" pitchFamily="18" charset="0"/>
                        <a:cs typeface="Arial" panose="020B0604020202020204" pitchFamily="34" charset="0"/>
                      </a:endParaRPr>
                    </a:p>
                  </a:txBody>
                  <a:tcPr marL="94685" marR="94685" marT="0" marB="0" anchor="ctr"/>
                </a:tc>
                <a:tc>
                  <a:txBody>
                    <a:bodyPr/>
                    <a:lstStyle/>
                    <a:p>
                      <a:pPr algn="just" rtl="1">
                        <a:lnSpc>
                          <a:spcPct val="150000"/>
                        </a:lnSpc>
                        <a:buNone/>
                      </a:pPr>
                      <a:r>
                        <a:rPr lang="ar-SA" sz="2000" kern="100">
                          <a:effectLst/>
                        </a:rPr>
                        <a:t>مواد ذات فجوة نطاق أوسع وأكسيد نانوي </a:t>
                      </a:r>
                      <a:endParaRPr lang="en-US" sz="1500" kern="100">
                        <a:effectLst/>
                        <a:latin typeface="Calibri" panose="020F0502020204030204" pitchFamily="34" charset="0"/>
                        <a:ea typeface="Times New Roman" panose="02020603050405020304" pitchFamily="18" charset="0"/>
                        <a:cs typeface="Arial" panose="020B0604020202020204" pitchFamily="34" charset="0"/>
                      </a:endParaRPr>
                    </a:p>
                  </a:txBody>
                  <a:tcPr marL="94685" marR="94685" marT="0" marB="0" anchor="ctr"/>
                </a:tc>
                <a:extLst>
                  <a:ext uri="{0D108BD9-81ED-4DB2-BD59-A6C34878D82A}">
                    <a16:rowId xmlns:a16="http://schemas.microsoft.com/office/drawing/2014/main" val="926952533"/>
                  </a:ext>
                </a:extLst>
              </a:tr>
              <a:tr h="519924">
                <a:tc>
                  <a:txBody>
                    <a:bodyPr/>
                    <a:lstStyle/>
                    <a:p>
                      <a:pPr algn="just" rtl="1">
                        <a:lnSpc>
                          <a:spcPct val="150000"/>
                        </a:lnSpc>
                        <a:buNone/>
                      </a:pPr>
                      <a:r>
                        <a:rPr lang="ar-SA" sz="2000" kern="100">
                          <a:effectLst/>
                        </a:rPr>
                        <a:t>تبديد الحرارة </a:t>
                      </a:r>
                      <a:endParaRPr lang="en-US" sz="1500" kern="100">
                        <a:effectLst/>
                        <a:latin typeface="Calibri" panose="020F0502020204030204" pitchFamily="34" charset="0"/>
                        <a:ea typeface="Times New Roman" panose="02020603050405020304" pitchFamily="18" charset="0"/>
                        <a:cs typeface="Arial" panose="020B0604020202020204" pitchFamily="34" charset="0"/>
                      </a:endParaRPr>
                    </a:p>
                  </a:txBody>
                  <a:tcPr marL="94685" marR="94685" marT="0" marB="0" anchor="ctr"/>
                </a:tc>
                <a:tc>
                  <a:txBody>
                    <a:bodyPr/>
                    <a:lstStyle/>
                    <a:p>
                      <a:pPr algn="just" rtl="1">
                        <a:lnSpc>
                          <a:spcPct val="150000"/>
                        </a:lnSpc>
                        <a:buNone/>
                      </a:pPr>
                      <a:r>
                        <a:rPr lang="ar-SA" sz="2000" kern="100" dirty="0">
                          <a:effectLst/>
                        </a:rPr>
                        <a:t>استخدام موصلات حرارية نانوية كأنابيب الكربون </a:t>
                      </a:r>
                      <a:endParaRPr lang="en-US" sz="1500" kern="100" dirty="0">
                        <a:effectLst/>
                        <a:latin typeface="Calibri" panose="020F0502020204030204" pitchFamily="34" charset="0"/>
                        <a:ea typeface="Times New Roman" panose="02020603050405020304" pitchFamily="18" charset="0"/>
                        <a:cs typeface="Arial" panose="020B0604020202020204" pitchFamily="34" charset="0"/>
                      </a:endParaRPr>
                    </a:p>
                  </a:txBody>
                  <a:tcPr marL="94685" marR="94685" marT="0" marB="0" anchor="ctr"/>
                </a:tc>
                <a:extLst>
                  <a:ext uri="{0D108BD9-81ED-4DB2-BD59-A6C34878D82A}">
                    <a16:rowId xmlns:a16="http://schemas.microsoft.com/office/drawing/2014/main" val="1071695118"/>
                  </a:ext>
                </a:extLst>
              </a:tr>
            </a:tbl>
          </a:graphicData>
        </a:graphic>
      </p:graphicFrame>
      <p:sp>
        <p:nvSpPr>
          <p:cNvPr id="17" name="Slide Number Placeholder 6">
            <a:extLst>
              <a:ext uri="{FF2B5EF4-FFF2-40B4-BE49-F238E27FC236}">
                <a16:creationId xmlns:a16="http://schemas.microsoft.com/office/drawing/2014/main" id="{D81E82F0-0DF8-A995-3223-1AA03D222095}"/>
              </a:ext>
            </a:extLst>
          </p:cNvPr>
          <p:cNvSpPr txBox="1">
            <a:spLocks/>
          </p:cNvSpPr>
          <p:nvPr/>
        </p:nvSpPr>
        <p:spPr>
          <a:xfrm>
            <a:off x="3316514" y="486666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9F6A3C25-738D-4996-B34E-84AF88928DA9}" type="slidenum">
              <a:rPr lang="en-US" smtClean="0"/>
              <a:pPr algn="ctr"/>
              <a:t>39</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Cutout/>
                    </a14:imgEffect>
                  </a14:imgLayer>
                </a14:imgProps>
              </a:ext>
            </a:extLst>
          </a:blip>
          <a:tile tx="0" ty="0" sx="100000" sy="100000" flip="none" algn="tl"/>
        </a:blipFill>
        <a:effectLst/>
      </p:bgPr>
    </p:bg>
    <p:spTree>
      <p:nvGrpSpPr>
        <p:cNvPr id="1" name="Shape 1466"/>
        <p:cNvGrpSpPr/>
        <p:nvPr/>
      </p:nvGrpSpPr>
      <p:grpSpPr>
        <a:xfrm>
          <a:off x="0" y="0"/>
          <a:ext cx="0" cy="0"/>
          <a:chOff x="0" y="0"/>
          <a:chExt cx="0" cy="0"/>
        </a:xfrm>
      </p:grpSpPr>
      <p:grpSp>
        <p:nvGrpSpPr>
          <p:cNvPr id="1467" name="Google Shape;1467;p47"/>
          <p:cNvGrpSpPr/>
          <p:nvPr/>
        </p:nvGrpSpPr>
        <p:grpSpPr>
          <a:xfrm rot="10800000">
            <a:off x="2306255" y="3812361"/>
            <a:ext cx="4575303" cy="387904"/>
            <a:chOff x="4171261" y="4165423"/>
            <a:chExt cx="4138299" cy="382134"/>
          </a:xfrm>
        </p:grpSpPr>
        <p:sp>
          <p:nvSpPr>
            <p:cNvPr id="1468" name="Google Shape;1468;p47"/>
            <p:cNvSpPr/>
            <p:nvPr/>
          </p:nvSpPr>
          <p:spPr>
            <a:xfrm>
              <a:off x="4171261" y="4165423"/>
              <a:ext cx="4104000" cy="338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7"/>
            <p:cNvSpPr/>
            <p:nvPr/>
          </p:nvSpPr>
          <p:spPr>
            <a:xfrm>
              <a:off x="4205560" y="4209156"/>
              <a:ext cx="4104000" cy="338400"/>
            </a:xfrm>
            <a:prstGeom prst="rect">
              <a:avLst/>
            </a:prstGeom>
            <a:solidFill>
              <a:srgbClr val="B5B1A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0" name="Google Shape;1470;p47"/>
          <p:cNvSpPr txBox="1">
            <a:spLocks noGrp="1"/>
          </p:cNvSpPr>
          <p:nvPr>
            <p:ph type="title"/>
          </p:nvPr>
        </p:nvSpPr>
        <p:spPr>
          <a:xfrm>
            <a:off x="1812450" y="1585239"/>
            <a:ext cx="5519100" cy="65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ar-SA" b="1" dirty="0">
                <a:cs typeface="+mj-cs"/>
              </a:rPr>
              <a:t>إشكالية البحث</a:t>
            </a:r>
            <a:endParaRPr lang="en-US" b="1" dirty="0">
              <a:cs typeface="+mj-cs"/>
            </a:endParaRPr>
          </a:p>
        </p:txBody>
      </p:sp>
      <p:sp>
        <p:nvSpPr>
          <p:cNvPr id="1471" name="Google Shape;1471;p47"/>
          <p:cNvSpPr txBox="1">
            <a:spLocks noGrp="1"/>
          </p:cNvSpPr>
          <p:nvPr>
            <p:ph type="subTitle" idx="1"/>
          </p:nvPr>
        </p:nvSpPr>
        <p:spPr>
          <a:xfrm>
            <a:off x="2240856" y="3744018"/>
            <a:ext cx="45330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ar-SA" dirty="0">
                <a:cs typeface="+mj-cs"/>
              </a:rPr>
              <a:t>التقنيات النانوية: حل استراتيجي لمعضلات الترانزستورات الحديثة</a:t>
            </a:r>
            <a:endParaRPr dirty="0">
              <a:cs typeface="+mj-cs"/>
            </a:endParaRPr>
          </a:p>
        </p:txBody>
      </p:sp>
      <p:sp>
        <p:nvSpPr>
          <p:cNvPr id="1473" name="Google Shape;1473;p47"/>
          <p:cNvSpPr/>
          <p:nvPr/>
        </p:nvSpPr>
        <p:spPr>
          <a:xfrm>
            <a:off x="3276600" y="2393988"/>
            <a:ext cx="2895600" cy="766574"/>
          </a:xfrm>
          <a:prstGeom prst="rect">
            <a:avLst/>
          </a:prstGeom>
        </p:spPr>
        <p:txBody>
          <a:bodyPr>
            <a:prstTxWarp prst="textPlain">
              <a:avLst/>
            </a:prstTxWarp>
          </a:bodyPr>
          <a:lstStyle/>
          <a:p>
            <a:pPr lvl="0" algn="ctr"/>
            <a:r>
              <a:rPr lang="ar-SA" b="1" i="0" dirty="0">
                <a:ln w="19050" cap="flat" cmpd="sng">
                  <a:solidFill>
                    <a:srgbClr val="000000"/>
                  </a:solidFill>
                  <a:prstDash val="solid"/>
                  <a:round/>
                  <a:headEnd type="none" w="sm" len="sm"/>
                  <a:tailEnd type="none" w="sm" len="sm"/>
                </a:ln>
                <a:noFill/>
                <a:latin typeface="Raleway;900"/>
                <a:cs typeface="+mj-cs"/>
              </a:rPr>
              <a:t>وأهدافه</a:t>
            </a:r>
            <a:endParaRPr b="1" i="0" dirty="0">
              <a:ln w="19050" cap="flat" cmpd="sng">
                <a:solidFill>
                  <a:srgbClr val="000000"/>
                </a:solidFill>
                <a:prstDash val="solid"/>
                <a:round/>
                <a:headEnd type="none" w="sm" len="sm"/>
                <a:tailEnd type="none" w="sm" len="sm"/>
              </a:ln>
              <a:noFill/>
              <a:latin typeface="Raleway;900"/>
              <a:cs typeface="+mj-cs"/>
            </a:endParaRPr>
          </a:p>
        </p:txBody>
      </p:sp>
      <p:grpSp>
        <p:nvGrpSpPr>
          <p:cNvPr id="1481" name="Google Shape;1481;p47"/>
          <p:cNvGrpSpPr/>
          <p:nvPr/>
        </p:nvGrpSpPr>
        <p:grpSpPr>
          <a:xfrm>
            <a:off x="788197" y="3812354"/>
            <a:ext cx="739153" cy="733425"/>
            <a:chOff x="711997" y="3993954"/>
            <a:chExt cx="739153" cy="733425"/>
          </a:xfrm>
        </p:grpSpPr>
        <p:grpSp>
          <p:nvGrpSpPr>
            <p:cNvPr id="1482" name="Google Shape;1482;p47"/>
            <p:cNvGrpSpPr/>
            <p:nvPr/>
          </p:nvGrpSpPr>
          <p:grpSpPr>
            <a:xfrm>
              <a:off x="711997" y="3993954"/>
              <a:ext cx="605939" cy="733425"/>
              <a:chOff x="854872" y="593529"/>
              <a:chExt cx="605939" cy="733425"/>
            </a:xfrm>
          </p:grpSpPr>
          <p:grpSp>
            <p:nvGrpSpPr>
              <p:cNvPr id="1483" name="Google Shape;1483;p47"/>
              <p:cNvGrpSpPr/>
              <p:nvPr/>
            </p:nvGrpSpPr>
            <p:grpSpPr>
              <a:xfrm>
                <a:off x="854872" y="749504"/>
                <a:ext cx="444014" cy="577450"/>
                <a:chOff x="2255047" y="690567"/>
                <a:chExt cx="444014" cy="577450"/>
              </a:xfrm>
            </p:grpSpPr>
            <p:sp>
              <p:nvSpPr>
                <p:cNvPr id="1484" name="Google Shape;1484;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86" name="Google Shape;1486;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87" name="Google Shape;1487;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88" name="Google Shape;1488;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489" name="Google Shape;1489;p47"/>
              <p:cNvGrpSpPr/>
              <p:nvPr/>
            </p:nvGrpSpPr>
            <p:grpSpPr>
              <a:xfrm>
                <a:off x="935835" y="671517"/>
                <a:ext cx="444014" cy="577450"/>
                <a:chOff x="2255047" y="690567"/>
                <a:chExt cx="444014" cy="577450"/>
              </a:xfrm>
            </p:grpSpPr>
            <p:sp>
              <p:nvSpPr>
                <p:cNvPr id="1490" name="Google Shape;1490;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2" name="Google Shape;1492;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3" name="Google Shape;1493;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4" name="Google Shape;1494;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495" name="Google Shape;1495;p47"/>
              <p:cNvGrpSpPr/>
              <p:nvPr/>
            </p:nvGrpSpPr>
            <p:grpSpPr>
              <a:xfrm>
                <a:off x="1016797" y="593529"/>
                <a:ext cx="444014" cy="577450"/>
                <a:chOff x="2255047" y="690567"/>
                <a:chExt cx="444014" cy="577450"/>
              </a:xfrm>
            </p:grpSpPr>
            <p:sp>
              <p:nvSpPr>
                <p:cNvPr id="1496" name="Google Shape;1496;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8" name="Google Shape;1498;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9" name="Google Shape;1499;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500" name="Google Shape;1500;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1501" name="Google Shape;1501;p47"/>
            <p:cNvGrpSpPr/>
            <p:nvPr/>
          </p:nvGrpSpPr>
          <p:grpSpPr>
            <a:xfrm>
              <a:off x="1205750" y="4359925"/>
              <a:ext cx="245400" cy="245400"/>
              <a:chOff x="904875" y="1114425"/>
              <a:chExt cx="245400" cy="245400"/>
            </a:xfrm>
          </p:grpSpPr>
          <p:sp>
            <p:nvSpPr>
              <p:cNvPr id="1502" name="Google Shape;1502;p47"/>
              <p:cNvSpPr/>
              <p:nvPr/>
            </p:nvSpPr>
            <p:spPr>
              <a:xfrm>
                <a:off x="904875" y="1114425"/>
                <a:ext cx="245400" cy="245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7"/>
              <p:cNvSpPr/>
              <p:nvPr/>
            </p:nvSpPr>
            <p:spPr>
              <a:xfrm>
                <a:off x="981600" y="1196400"/>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Slide Number Placeholder 6">
            <a:extLst>
              <a:ext uri="{FF2B5EF4-FFF2-40B4-BE49-F238E27FC236}">
                <a16:creationId xmlns:a16="http://schemas.microsoft.com/office/drawing/2014/main" id="{174156AC-BF1F-3326-04E6-5D6AD23B2891}"/>
              </a:ext>
            </a:extLst>
          </p:cNvPr>
          <p:cNvSpPr txBox="1">
            <a:spLocks/>
          </p:cNvSpPr>
          <p:nvPr/>
        </p:nvSpPr>
        <p:spPr>
          <a:xfrm>
            <a:off x="3316514" y="486666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9F6A3C25-738D-4996-B34E-84AF88928DA9}" type="slidenum">
              <a:rPr lang="en-US" smtClean="0"/>
              <a:pPr algn="ctr"/>
              <a:t>4</a:t>
            </a:fld>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Cutout/>
                    </a14:imgEffect>
                  </a14:imgLayer>
                </a14:imgProps>
              </a:ext>
            </a:extLst>
          </a:blip>
          <a:tile tx="0" ty="0" sx="100000" sy="100000" flip="none" algn="tl"/>
        </a:blipFill>
        <a:effectLst/>
      </p:bgPr>
    </p:bg>
    <p:spTree>
      <p:nvGrpSpPr>
        <p:cNvPr id="1" name="Shape 3925">
          <a:extLst>
            <a:ext uri="{FF2B5EF4-FFF2-40B4-BE49-F238E27FC236}">
              <a16:creationId xmlns:a16="http://schemas.microsoft.com/office/drawing/2014/main" id="{21C3E44F-72FC-26D5-0236-DC40A3295E45}"/>
            </a:ext>
          </a:extLst>
        </p:cNvPr>
        <p:cNvGrpSpPr/>
        <p:nvPr/>
      </p:nvGrpSpPr>
      <p:grpSpPr>
        <a:xfrm>
          <a:off x="0" y="0"/>
          <a:ext cx="0" cy="0"/>
          <a:chOff x="0" y="0"/>
          <a:chExt cx="0" cy="0"/>
        </a:xfrm>
      </p:grpSpPr>
      <p:grpSp>
        <p:nvGrpSpPr>
          <p:cNvPr id="3933" name="Google Shape;3933;p75">
            <a:extLst>
              <a:ext uri="{FF2B5EF4-FFF2-40B4-BE49-F238E27FC236}">
                <a16:creationId xmlns:a16="http://schemas.microsoft.com/office/drawing/2014/main" id="{EA353E01-DEDE-4250-761E-A3A2DA6BCA47}"/>
              </a:ext>
            </a:extLst>
          </p:cNvPr>
          <p:cNvGrpSpPr/>
          <p:nvPr/>
        </p:nvGrpSpPr>
        <p:grpSpPr>
          <a:xfrm>
            <a:off x="7763420" y="4044877"/>
            <a:ext cx="713430" cy="712879"/>
            <a:chOff x="8346306" y="4043753"/>
            <a:chExt cx="616248" cy="615772"/>
          </a:xfrm>
        </p:grpSpPr>
        <p:sp>
          <p:nvSpPr>
            <p:cNvPr id="3934" name="Google Shape;3934;p75">
              <a:extLst>
                <a:ext uri="{FF2B5EF4-FFF2-40B4-BE49-F238E27FC236}">
                  <a16:creationId xmlns:a16="http://schemas.microsoft.com/office/drawing/2014/main" id="{F7A320C0-296A-1D67-4249-831859608134}"/>
                </a:ext>
              </a:extLst>
            </p:cNvPr>
            <p:cNvSpPr/>
            <p:nvPr/>
          </p:nvSpPr>
          <p:spPr>
            <a:xfrm>
              <a:off x="8446318" y="4157816"/>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5">
              <a:extLst>
                <a:ext uri="{FF2B5EF4-FFF2-40B4-BE49-F238E27FC236}">
                  <a16:creationId xmlns:a16="http://schemas.microsoft.com/office/drawing/2014/main" id="{5B4CD5E5-2BED-7939-C05E-3634F4879B8A}"/>
                </a:ext>
              </a:extLst>
            </p:cNvPr>
            <p:cNvSpPr/>
            <p:nvPr/>
          </p:nvSpPr>
          <p:spPr>
            <a:xfrm>
              <a:off x="8478434" y="4253414"/>
              <a:ext cx="452004" cy="373995"/>
            </a:xfrm>
            <a:custGeom>
              <a:avLst/>
              <a:gdLst/>
              <a:ahLst/>
              <a:cxnLst/>
              <a:rect l="l" t="t" r="r" b="b"/>
              <a:pathLst>
                <a:path w="20506" h="16967" extrusionOk="0">
                  <a:moveTo>
                    <a:pt x="1" y="1"/>
                  </a:moveTo>
                  <a:lnTo>
                    <a:pt x="1" y="16967"/>
                  </a:lnTo>
                  <a:lnTo>
                    <a:pt x="20506" y="16967"/>
                  </a:lnTo>
                  <a:lnTo>
                    <a:pt x="20506"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5">
              <a:extLst>
                <a:ext uri="{FF2B5EF4-FFF2-40B4-BE49-F238E27FC236}">
                  <a16:creationId xmlns:a16="http://schemas.microsoft.com/office/drawing/2014/main" id="{48B756D0-30FB-56A6-64B4-FB6CDC394E87}"/>
                </a:ext>
              </a:extLst>
            </p:cNvPr>
            <p:cNvSpPr/>
            <p:nvPr/>
          </p:nvSpPr>
          <p:spPr>
            <a:xfrm>
              <a:off x="8820291" y="4205251"/>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5">
              <a:extLst>
                <a:ext uri="{FF2B5EF4-FFF2-40B4-BE49-F238E27FC236}">
                  <a16:creationId xmlns:a16="http://schemas.microsoft.com/office/drawing/2014/main" id="{21D81FD4-9840-0655-8ECF-CF8305650087}"/>
                </a:ext>
              </a:extLst>
            </p:cNvPr>
            <p:cNvSpPr/>
            <p:nvPr/>
          </p:nvSpPr>
          <p:spPr>
            <a:xfrm>
              <a:off x="8905948" y="4198352"/>
              <a:ext cx="16091" cy="16091"/>
            </a:xfrm>
            <a:custGeom>
              <a:avLst/>
              <a:gdLst/>
              <a:ahLst/>
              <a:cxnLst/>
              <a:rect l="l" t="t" r="r" b="b"/>
              <a:pathLst>
                <a:path w="730" h="730" extrusionOk="0">
                  <a:moveTo>
                    <a:pt x="105" y="1"/>
                  </a:moveTo>
                  <a:lnTo>
                    <a:pt x="0" y="105"/>
                  </a:lnTo>
                  <a:lnTo>
                    <a:pt x="660" y="729"/>
                  </a:lnTo>
                  <a:lnTo>
                    <a:pt x="729" y="660"/>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5">
              <a:extLst>
                <a:ext uri="{FF2B5EF4-FFF2-40B4-BE49-F238E27FC236}">
                  <a16:creationId xmlns:a16="http://schemas.microsoft.com/office/drawing/2014/main" id="{4DC61F36-F779-D532-3A1D-F6B8D171BDE0}"/>
                </a:ext>
              </a:extLst>
            </p:cNvPr>
            <p:cNvSpPr/>
            <p:nvPr/>
          </p:nvSpPr>
          <p:spPr>
            <a:xfrm>
              <a:off x="8905948" y="4198352"/>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5">
              <a:extLst>
                <a:ext uri="{FF2B5EF4-FFF2-40B4-BE49-F238E27FC236}">
                  <a16:creationId xmlns:a16="http://schemas.microsoft.com/office/drawing/2014/main" id="{AB36B120-F39F-6B07-08E5-0962C9343CB9}"/>
                </a:ext>
              </a:extLst>
            </p:cNvPr>
            <p:cNvSpPr/>
            <p:nvPr/>
          </p:nvSpPr>
          <p:spPr>
            <a:xfrm>
              <a:off x="8863120" y="4197602"/>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0" name="Google Shape;3940;p75">
              <a:extLst>
                <a:ext uri="{FF2B5EF4-FFF2-40B4-BE49-F238E27FC236}">
                  <a16:creationId xmlns:a16="http://schemas.microsoft.com/office/drawing/2014/main" id="{BB728863-8F9D-A0C0-E41B-D2BE6E8F88F5}"/>
                </a:ext>
              </a:extLst>
            </p:cNvPr>
            <p:cNvGrpSpPr/>
            <p:nvPr/>
          </p:nvGrpSpPr>
          <p:grpSpPr>
            <a:xfrm>
              <a:off x="8346306" y="4043753"/>
              <a:ext cx="516235" cy="501709"/>
              <a:chOff x="8346306" y="4043753"/>
              <a:chExt cx="516235" cy="501709"/>
            </a:xfrm>
          </p:grpSpPr>
          <p:sp>
            <p:nvSpPr>
              <p:cNvPr id="3941" name="Google Shape;3941;p75">
                <a:extLst>
                  <a:ext uri="{FF2B5EF4-FFF2-40B4-BE49-F238E27FC236}">
                    <a16:creationId xmlns:a16="http://schemas.microsoft.com/office/drawing/2014/main" id="{1835454F-D32F-CA4B-65F2-B9B6383FF03F}"/>
                  </a:ext>
                </a:extLst>
              </p:cNvPr>
              <p:cNvSpPr/>
              <p:nvPr/>
            </p:nvSpPr>
            <p:spPr>
              <a:xfrm>
                <a:off x="8346306" y="4043753"/>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5">
                <a:extLst>
                  <a:ext uri="{FF2B5EF4-FFF2-40B4-BE49-F238E27FC236}">
                    <a16:creationId xmlns:a16="http://schemas.microsoft.com/office/drawing/2014/main" id="{18E73F79-F04F-396C-6390-1AD8A64B3B54}"/>
                  </a:ext>
                </a:extLst>
              </p:cNvPr>
              <p:cNvSpPr/>
              <p:nvPr/>
            </p:nvSpPr>
            <p:spPr>
              <a:xfrm>
                <a:off x="8378422" y="4139351"/>
                <a:ext cx="452004" cy="373995"/>
              </a:xfrm>
              <a:custGeom>
                <a:avLst/>
                <a:gdLst/>
                <a:ahLst/>
                <a:cxnLst/>
                <a:rect l="l" t="t" r="r" b="b"/>
                <a:pathLst>
                  <a:path w="20506" h="16967" extrusionOk="0">
                    <a:moveTo>
                      <a:pt x="1" y="1"/>
                    </a:moveTo>
                    <a:lnTo>
                      <a:pt x="1" y="16967"/>
                    </a:lnTo>
                    <a:lnTo>
                      <a:pt x="20506" y="16967"/>
                    </a:lnTo>
                    <a:lnTo>
                      <a:pt x="20506"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5">
                <a:extLst>
                  <a:ext uri="{FF2B5EF4-FFF2-40B4-BE49-F238E27FC236}">
                    <a16:creationId xmlns:a16="http://schemas.microsoft.com/office/drawing/2014/main" id="{3B9C22F1-A2EA-E0C8-752F-5016AB24DC9B}"/>
                  </a:ext>
                </a:extLst>
              </p:cNvPr>
              <p:cNvSpPr/>
              <p:nvPr/>
            </p:nvSpPr>
            <p:spPr>
              <a:xfrm>
                <a:off x="8720279" y="4091188"/>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5">
                <a:extLst>
                  <a:ext uri="{FF2B5EF4-FFF2-40B4-BE49-F238E27FC236}">
                    <a16:creationId xmlns:a16="http://schemas.microsoft.com/office/drawing/2014/main" id="{145824E7-5BA9-A0DB-4FC6-0BE09FF4E8A4}"/>
                  </a:ext>
                </a:extLst>
              </p:cNvPr>
              <p:cNvSpPr/>
              <p:nvPr/>
            </p:nvSpPr>
            <p:spPr>
              <a:xfrm>
                <a:off x="8805936" y="4084289"/>
                <a:ext cx="16091" cy="16091"/>
              </a:xfrm>
              <a:custGeom>
                <a:avLst/>
                <a:gdLst/>
                <a:ahLst/>
                <a:cxnLst/>
                <a:rect l="l" t="t" r="r" b="b"/>
                <a:pathLst>
                  <a:path w="730" h="730" extrusionOk="0">
                    <a:moveTo>
                      <a:pt x="105" y="1"/>
                    </a:moveTo>
                    <a:lnTo>
                      <a:pt x="0" y="105"/>
                    </a:lnTo>
                    <a:lnTo>
                      <a:pt x="660" y="729"/>
                    </a:lnTo>
                    <a:lnTo>
                      <a:pt x="729" y="660"/>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5">
                <a:extLst>
                  <a:ext uri="{FF2B5EF4-FFF2-40B4-BE49-F238E27FC236}">
                    <a16:creationId xmlns:a16="http://schemas.microsoft.com/office/drawing/2014/main" id="{269A2BC2-211D-201A-7CDF-28ED687BF54A}"/>
                  </a:ext>
                </a:extLst>
              </p:cNvPr>
              <p:cNvSpPr/>
              <p:nvPr/>
            </p:nvSpPr>
            <p:spPr>
              <a:xfrm>
                <a:off x="8805936" y="4084289"/>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5">
                <a:extLst>
                  <a:ext uri="{FF2B5EF4-FFF2-40B4-BE49-F238E27FC236}">
                    <a16:creationId xmlns:a16="http://schemas.microsoft.com/office/drawing/2014/main" id="{3CF28D49-4DAB-72AB-2E42-557EFD2F9C7F}"/>
                  </a:ext>
                </a:extLst>
              </p:cNvPr>
              <p:cNvSpPr/>
              <p:nvPr/>
            </p:nvSpPr>
            <p:spPr>
              <a:xfrm>
                <a:off x="8763107" y="4083540"/>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 name="Google Shape;859;p43">
            <a:extLst>
              <a:ext uri="{FF2B5EF4-FFF2-40B4-BE49-F238E27FC236}">
                <a16:creationId xmlns:a16="http://schemas.microsoft.com/office/drawing/2014/main" id="{9C5AF982-6B44-04FE-EB90-D2A0CCDF1A33}"/>
              </a:ext>
            </a:extLst>
          </p:cNvPr>
          <p:cNvSpPr txBox="1">
            <a:spLocks noGrp="1"/>
          </p:cNvSpPr>
          <p:nvPr>
            <p:ph type="title"/>
          </p:nvPr>
        </p:nvSpPr>
        <p:spPr>
          <a:xfrm>
            <a:off x="892282" y="408101"/>
            <a:ext cx="7359436" cy="572700"/>
          </a:xfrm>
          <a:prstGeom prst="rect">
            <a:avLst/>
          </a:prstGeom>
        </p:spPr>
        <p:txBody>
          <a:bodyPr spcFirstLastPara="1" wrap="square" lIns="91425" tIns="91425" rIns="91425" bIns="91425" anchor="ctr" anchorCtr="0">
            <a:noAutofit/>
          </a:bodyPr>
          <a:lstStyle/>
          <a:p>
            <a:pPr lvl="0" algn="ctr" rtl="1"/>
            <a:r>
              <a:rPr lang="ar-SA" sz="2400" b="1" dirty="0">
                <a:solidFill>
                  <a:schemeClr val="accent1">
                    <a:lumMod val="75000"/>
                  </a:schemeClr>
                </a:solidFill>
                <a:cs typeface="+mj-cs"/>
              </a:rPr>
              <a:t>دراسة حالة تجريبية تطبيقية</a:t>
            </a:r>
            <a:endParaRPr lang="en-US" sz="2400" b="1" dirty="0">
              <a:solidFill>
                <a:schemeClr val="accent1">
                  <a:lumMod val="75000"/>
                </a:schemeClr>
              </a:solidFill>
              <a:cs typeface="+mj-cs"/>
            </a:endParaRPr>
          </a:p>
        </p:txBody>
      </p:sp>
      <p:grpSp>
        <p:nvGrpSpPr>
          <p:cNvPr id="11" name="Group 10">
            <a:extLst>
              <a:ext uri="{FF2B5EF4-FFF2-40B4-BE49-F238E27FC236}">
                <a16:creationId xmlns:a16="http://schemas.microsoft.com/office/drawing/2014/main" id="{DA86A5F0-7CDA-5251-4825-47B89F0D45D1}"/>
              </a:ext>
            </a:extLst>
          </p:cNvPr>
          <p:cNvGrpSpPr/>
          <p:nvPr/>
        </p:nvGrpSpPr>
        <p:grpSpPr>
          <a:xfrm>
            <a:off x="2545836" y="1258696"/>
            <a:ext cx="4052329" cy="445319"/>
            <a:chOff x="1857216" y="1546560"/>
            <a:chExt cx="5579170" cy="444930"/>
          </a:xfrm>
        </p:grpSpPr>
        <p:sp>
          <p:nvSpPr>
            <p:cNvPr id="12" name="Google Shape;1880;p47">
              <a:extLst>
                <a:ext uri="{FF2B5EF4-FFF2-40B4-BE49-F238E27FC236}">
                  <a16:creationId xmlns:a16="http://schemas.microsoft.com/office/drawing/2014/main" id="{97997259-A620-12D6-D5A9-E315CCDC31DA}"/>
                </a:ext>
              </a:extLst>
            </p:cNvPr>
            <p:cNvSpPr/>
            <p:nvPr/>
          </p:nvSpPr>
          <p:spPr>
            <a:xfrm>
              <a:off x="1857216" y="1546560"/>
              <a:ext cx="5579170" cy="444930"/>
            </a:xfrm>
            <a:prstGeom prst="roundRect">
              <a:avLst>
                <a:gd name="adj" fmla="val 50000"/>
              </a:avLst>
            </a:pr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lvl="0" algn="ctr" rtl="0">
                <a:spcBef>
                  <a:spcPts val="0"/>
                </a:spcBef>
                <a:spcAft>
                  <a:spcPts val="0"/>
                </a:spcAft>
              </a:pPr>
              <a:endParaRPr sz="1600" b="1" dirty="0">
                <a:solidFill>
                  <a:schemeClr val="accent1">
                    <a:lumMod val="75000"/>
                  </a:schemeClr>
                </a:solidFill>
                <a:cs typeface="+mj-cs"/>
              </a:endParaRPr>
            </a:p>
          </p:txBody>
        </p:sp>
        <p:sp>
          <p:nvSpPr>
            <p:cNvPr id="13" name="Google Shape;3471;p67">
              <a:extLst>
                <a:ext uri="{FF2B5EF4-FFF2-40B4-BE49-F238E27FC236}">
                  <a16:creationId xmlns:a16="http://schemas.microsoft.com/office/drawing/2014/main" id="{2FFD6CBB-3E03-1EBE-DC16-3EB51DC2E077}"/>
                </a:ext>
              </a:extLst>
            </p:cNvPr>
            <p:cNvSpPr txBox="1">
              <a:spLocks/>
            </p:cNvSpPr>
            <p:nvPr/>
          </p:nvSpPr>
          <p:spPr>
            <a:xfrm>
              <a:off x="2004442" y="1599375"/>
              <a:ext cx="5284718" cy="33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114300" lvl="0" indent="0" algn="ctr" rtl="1">
                <a:buNone/>
              </a:pPr>
              <a:r>
                <a:rPr lang="ar-SA" sz="1600" b="1" dirty="0">
                  <a:solidFill>
                    <a:schemeClr val="accent1">
                      <a:lumMod val="75000"/>
                    </a:schemeClr>
                  </a:solidFill>
                  <a:cs typeface="+mj-cs"/>
                </a:rPr>
                <a:t>خامساً: التوصيات لتطبيق النظام في بيئات محلية</a:t>
              </a:r>
              <a:endParaRPr lang="en-US" sz="1600" b="1" dirty="0">
                <a:solidFill>
                  <a:schemeClr val="accent1">
                    <a:lumMod val="75000"/>
                  </a:schemeClr>
                </a:solidFill>
                <a:cs typeface="+mj-cs"/>
              </a:endParaRPr>
            </a:p>
          </p:txBody>
        </p:sp>
      </p:grpSp>
      <p:grpSp>
        <p:nvGrpSpPr>
          <p:cNvPr id="43" name="Group 42">
            <a:extLst>
              <a:ext uri="{FF2B5EF4-FFF2-40B4-BE49-F238E27FC236}">
                <a16:creationId xmlns:a16="http://schemas.microsoft.com/office/drawing/2014/main" id="{BCD17327-5F09-966A-FB8F-864084F1229D}"/>
              </a:ext>
            </a:extLst>
          </p:cNvPr>
          <p:cNvGrpSpPr/>
          <p:nvPr/>
        </p:nvGrpSpPr>
        <p:grpSpPr>
          <a:xfrm>
            <a:off x="1487963" y="2038654"/>
            <a:ext cx="5873622" cy="2248947"/>
            <a:chOff x="1299276" y="1970411"/>
            <a:chExt cx="5873622" cy="2248947"/>
          </a:xfrm>
        </p:grpSpPr>
        <p:grpSp>
          <p:nvGrpSpPr>
            <p:cNvPr id="15" name="Group 14">
              <a:extLst>
                <a:ext uri="{FF2B5EF4-FFF2-40B4-BE49-F238E27FC236}">
                  <a16:creationId xmlns:a16="http://schemas.microsoft.com/office/drawing/2014/main" id="{C75F7D4A-5A36-54C3-0491-C9217A755AA1}"/>
                </a:ext>
              </a:extLst>
            </p:cNvPr>
            <p:cNvGrpSpPr/>
            <p:nvPr/>
          </p:nvGrpSpPr>
          <p:grpSpPr>
            <a:xfrm>
              <a:off x="1593728" y="2571750"/>
              <a:ext cx="5579170" cy="444930"/>
              <a:chOff x="1857216" y="1546560"/>
              <a:chExt cx="5579170" cy="444930"/>
            </a:xfrm>
          </p:grpSpPr>
          <p:sp>
            <p:nvSpPr>
              <p:cNvPr id="16" name="Google Shape;1880;p47">
                <a:extLst>
                  <a:ext uri="{FF2B5EF4-FFF2-40B4-BE49-F238E27FC236}">
                    <a16:creationId xmlns:a16="http://schemas.microsoft.com/office/drawing/2014/main" id="{4E28042F-4FDE-B3B2-3E6F-85CFEB64D7A1}"/>
                  </a:ext>
                </a:extLst>
              </p:cNvPr>
              <p:cNvSpPr/>
              <p:nvPr/>
            </p:nvSpPr>
            <p:spPr>
              <a:xfrm>
                <a:off x="1857216" y="1546560"/>
                <a:ext cx="5579170" cy="444930"/>
              </a:xfrm>
              <a:prstGeom prst="roundRect">
                <a:avLst>
                  <a:gd name="adj" fmla="val 50000"/>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7" name="Group 16">
                <a:extLst>
                  <a:ext uri="{FF2B5EF4-FFF2-40B4-BE49-F238E27FC236}">
                    <a16:creationId xmlns:a16="http://schemas.microsoft.com/office/drawing/2014/main" id="{F0DDB8EA-2649-25E8-EA86-5A53879BD8AA}"/>
                  </a:ext>
                </a:extLst>
              </p:cNvPr>
              <p:cNvGrpSpPr/>
              <p:nvPr/>
            </p:nvGrpSpPr>
            <p:grpSpPr>
              <a:xfrm>
                <a:off x="1857216" y="1599375"/>
                <a:ext cx="5429566" cy="339300"/>
                <a:chOff x="1040730" y="1563264"/>
                <a:chExt cx="5429566" cy="339300"/>
              </a:xfrm>
            </p:grpSpPr>
            <p:sp>
              <p:nvSpPr>
                <p:cNvPr id="18" name="Google Shape;3471;p67">
                  <a:extLst>
                    <a:ext uri="{FF2B5EF4-FFF2-40B4-BE49-F238E27FC236}">
                      <a16:creationId xmlns:a16="http://schemas.microsoft.com/office/drawing/2014/main" id="{229D3368-C651-73C5-3151-CDC4ED91F0D4}"/>
                    </a:ext>
                  </a:extLst>
                </p:cNvPr>
                <p:cNvSpPr txBox="1">
                  <a:spLocks/>
                </p:cNvSpPr>
                <p:nvPr/>
              </p:nvSpPr>
              <p:spPr>
                <a:xfrm>
                  <a:off x="1040730" y="1563264"/>
                  <a:ext cx="5284718" cy="33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114300" lvl="0" indent="0" algn="r" rtl="1">
                    <a:buNone/>
                  </a:pPr>
                  <a:r>
                    <a:rPr lang="ar-SA" dirty="0">
                      <a:cs typeface="+mj-cs"/>
                    </a:rPr>
                    <a:t>استيراد أو تطوير معدات </a:t>
                  </a:r>
                  <a:r>
                    <a:rPr lang="en-US" dirty="0">
                      <a:cs typeface="+mj-cs"/>
                    </a:rPr>
                    <a:t>EUV</a:t>
                  </a:r>
                  <a:r>
                    <a:rPr lang="ar-SA" dirty="0">
                      <a:cs typeface="+mj-cs"/>
                    </a:rPr>
                    <a:t> </a:t>
                  </a:r>
                  <a:r>
                    <a:rPr lang="en-US" dirty="0">
                      <a:cs typeface="+mj-cs"/>
                    </a:rPr>
                    <a:t> </a:t>
                  </a:r>
                  <a:r>
                    <a:rPr lang="ar-SA" dirty="0">
                      <a:cs typeface="+mj-cs"/>
                    </a:rPr>
                    <a:t>ضمن برامج توطين التقنية.</a:t>
                  </a:r>
                  <a:endParaRPr lang="en-US" dirty="0">
                    <a:cs typeface="+mj-cs"/>
                  </a:endParaRPr>
                </a:p>
              </p:txBody>
            </p:sp>
            <p:grpSp>
              <p:nvGrpSpPr>
                <p:cNvPr id="19" name="Group 18">
                  <a:extLst>
                    <a:ext uri="{FF2B5EF4-FFF2-40B4-BE49-F238E27FC236}">
                      <a16:creationId xmlns:a16="http://schemas.microsoft.com/office/drawing/2014/main" id="{62C4A167-2738-3360-F1C5-C661AEAEC290}"/>
                    </a:ext>
                  </a:extLst>
                </p:cNvPr>
                <p:cNvGrpSpPr/>
                <p:nvPr/>
              </p:nvGrpSpPr>
              <p:grpSpPr>
                <a:xfrm>
                  <a:off x="6183469" y="1598589"/>
                  <a:ext cx="286827" cy="248435"/>
                  <a:chOff x="6104888" y="1530307"/>
                  <a:chExt cx="444500" cy="385003"/>
                </a:xfrm>
              </p:grpSpPr>
              <p:sp>
                <p:nvSpPr>
                  <p:cNvPr id="20" name="Google Shape;2423;p62">
                    <a:extLst>
                      <a:ext uri="{FF2B5EF4-FFF2-40B4-BE49-F238E27FC236}">
                        <a16:creationId xmlns:a16="http://schemas.microsoft.com/office/drawing/2014/main" id="{752DD110-3A8D-57EF-5564-68DF0EEB4C82}"/>
                      </a:ext>
                    </a:extLst>
                  </p:cNvPr>
                  <p:cNvSpPr/>
                  <p:nvPr/>
                </p:nvSpPr>
                <p:spPr>
                  <a:xfrm>
                    <a:off x="6104888" y="1530307"/>
                    <a:ext cx="444500" cy="385003"/>
                  </a:xfrm>
                  <a:prstGeom prst="hexagon">
                    <a:avLst>
                      <a:gd name="adj" fmla="val 25000"/>
                      <a:gd name="vf" fmla="val 11547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39;p62">
                    <a:extLst>
                      <a:ext uri="{FF2B5EF4-FFF2-40B4-BE49-F238E27FC236}">
                        <a16:creationId xmlns:a16="http://schemas.microsoft.com/office/drawing/2014/main" id="{F0069DDF-2F8B-0726-DBFA-3F439E387888}"/>
                      </a:ext>
                    </a:extLst>
                  </p:cNvPr>
                  <p:cNvSpPr/>
                  <p:nvPr/>
                </p:nvSpPr>
                <p:spPr>
                  <a:xfrm>
                    <a:off x="6191226" y="1586896"/>
                    <a:ext cx="271825" cy="27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023D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grpSp>
          <p:nvGrpSpPr>
            <p:cNvPr id="22" name="Group 21">
              <a:extLst>
                <a:ext uri="{FF2B5EF4-FFF2-40B4-BE49-F238E27FC236}">
                  <a16:creationId xmlns:a16="http://schemas.microsoft.com/office/drawing/2014/main" id="{366F0A76-E4F7-642B-BCEB-211A0E54F292}"/>
                </a:ext>
              </a:extLst>
            </p:cNvPr>
            <p:cNvGrpSpPr/>
            <p:nvPr/>
          </p:nvGrpSpPr>
          <p:grpSpPr>
            <a:xfrm>
              <a:off x="1593728" y="1970411"/>
              <a:ext cx="5579170" cy="444930"/>
              <a:chOff x="1857216" y="1546560"/>
              <a:chExt cx="5579170" cy="444930"/>
            </a:xfrm>
          </p:grpSpPr>
          <p:sp>
            <p:nvSpPr>
              <p:cNvPr id="23" name="Google Shape;1880;p47">
                <a:extLst>
                  <a:ext uri="{FF2B5EF4-FFF2-40B4-BE49-F238E27FC236}">
                    <a16:creationId xmlns:a16="http://schemas.microsoft.com/office/drawing/2014/main" id="{8D3D407F-6F06-0900-9AA2-99E48E56303A}"/>
                  </a:ext>
                </a:extLst>
              </p:cNvPr>
              <p:cNvSpPr/>
              <p:nvPr/>
            </p:nvSpPr>
            <p:spPr>
              <a:xfrm>
                <a:off x="1857216" y="1546560"/>
                <a:ext cx="5579170" cy="444930"/>
              </a:xfrm>
              <a:prstGeom prst="roundRect">
                <a:avLst>
                  <a:gd name="adj" fmla="val 50000"/>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 name="Group 23">
                <a:extLst>
                  <a:ext uri="{FF2B5EF4-FFF2-40B4-BE49-F238E27FC236}">
                    <a16:creationId xmlns:a16="http://schemas.microsoft.com/office/drawing/2014/main" id="{83B24D96-A669-3A7B-725E-2A16D73ECA74}"/>
                  </a:ext>
                </a:extLst>
              </p:cNvPr>
              <p:cNvGrpSpPr/>
              <p:nvPr/>
            </p:nvGrpSpPr>
            <p:grpSpPr>
              <a:xfrm>
                <a:off x="1857216" y="1599375"/>
                <a:ext cx="5429566" cy="339300"/>
                <a:chOff x="1040730" y="1563264"/>
                <a:chExt cx="5429566" cy="339300"/>
              </a:xfrm>
            </p:grpSpPr>
            <p:sp>
              <p:nvSpPr>
                <p:cNvPr id="25" name="Google Shape;3471;p67">
                  <a:extLst>
                    <a:ext uri="{FF2B5EF4-FFF2-40B4-BE49-F238E27FC236}">
                      <a16:creationId xmlns:a16="http://schemas.microsoft.com/office/drawing/2014/main" id="{AD7C1281-7969-FC02-F907-A181929C415F}"/>
                    </a:ext>
                  </a:extLst>
                </p:cNvPr>
                <p:cNvSpPr txBox="1">
                  <a:spLocks/>
                </p:cNvSpPr>
                <p:nvPr/>
              </p:nvSpPr>
              <p:spPr>
                <a:xfrm>
                  <a:off x="1040730" y="1563264"/>
                  <a:ext cx="5284718" cy="33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114300" lvl="0" indent="0" algn="r" rtl="1">
                    <a:buNone/>
                  </a:pPr>
                  <a:r>
                    <a:rPr lang="ar-SA" dirty="0">
                      <a:cs typeface="+mj-cs"/>
                    </a:rPr>
                    <a:t>إنشاء مراكز أبحاث نانوية بالتعاون مع الجامعات.</a:t>
                  </a:r>
                  <a:endParaRPr lang="en-US" dirty="0">
                    <a:cs typeface="+mj-cs"/>
                  </a:endParaRPr>
                </a:p>
              </p:txBody>
            </p:sp>
            <p:grpSp>
              <p:nvGrpSpPr>
                <p:cNvPr id="26" name="Group 25">
                  <a:extLst>
                    <a:ext uri="{FF2B5EF4-FFF2-40B4-BE49-F238E27FC236}">
                      <a16:creationId xmlns:a16="http://schemas.microsoft.com/office/drawing/2014/main" id="{E8AC42F5-D251-5807-B051-BAF64DDD313B}"/>
                    </a:ext>
                  </a:extLst>
                </p:cNvPr>
                <p:cNvGrpSpPr/>
                <p:nvPr/>
              </p:nvGrpSpPr>
              <p:grpSpPr>
                <a:xfrm>
                  <a:off x="6183469" y="1598589"/>
                  <a:ext cx="286827" cy="248435"/>
                  <a:chOff x="6104888" y="1530307"/>
                  <a:chExt cx="444500" cy="385003"/>
                </a:xfrm>
              </p:grpSpPr>
              <p:sp>
                <p:nvSpPr>
                  <p:cNvPr id="27" name="Google Shape;2423;p62">
                    <a:extLst>
                      <a:ext uri="{FF2B5EF4-FFF2-40B4-BE49-F238E27FC236}">
                        <a16:creationId xmlns:a16="http://schemas.microsoft.com/office/drawing/2014/main" id="{2B7F27C7-3A8C-E332-E256-8F7A43411636}"/>
                      </a:ext>
                    </a:extLst>
                  </p:cNvPr>
                  <p:cNvSpPr/>
                  <p:nvPr/>
                </p:nvSpPr>
                <p:spPr>
                  <a:xfrm>
                    <a:off x="6104888" y="1530307"/>
                    <a:ext cx="444500" cy="385003"/>
                  </a:xfrm>
                  <a:prstGeom prst="hexagon">
                    <a:avLst>
                      <a:gd name="adj" fmla="val 25000"/>
                      <a:gd name="vf" fmla="val 11547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439;p62">
                    <a:extLst>
                      <a:ext uri="{FF2B5EF4-FFF2-40B4-BE49-F238E27FC236}">
                        <a16:creationId xmlns:a16="http://schemas.microsoft.com/office/drawing/2014/main" id="{A14075FA-927F-66BF-FF24-6CD853F0FFB9}"/>
                      </a:ext>
                    </a:extLst>
                  </p:cNvPr>
                  <p:cNvSpPr/>
                  <p:nvPr/>
                </p:nvSpPr>
                <p:spPr>
                  <a:xfrm>
                    <a:off x="6191226" y="1586896"/>
                    <a:ext cx="271825" cy="27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023D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grpSp>
          <p:nvGrpSpPr>
            <p:cNvPr id="29" name="Group 28">
              <a:extLst>
                <a:ext uri="{FF2B5EF4-FFF2-40B4-BE49-F238E27FC236}">
                  <a16:creationId xmlns:a16="http://schemas.microsoft.com/office/drawing/2014/main" id="{37BF8D01-E206-93C9-A816-DCEB5D4895C6}"/>
                </a:ext>
              </a:extLst>
            </p:cNvPr>
            <p:cNvGrpSpPr/>
            <p:nvPr/>
          </p:nvGrpSpPr>
          <p:grpSpPr>
            <a:xfrm>
              <a:off x="1299276" y="3173089"/>
              <a:ext cx="5873622" cy="444930"/>
              <a:chOff x="1562764" y="1546560"/>
              <a:chExt cx="5873622" cy="444930"/>
            </a:xfrm>
          </p:grpSpPr>
          <p:sp>
            <p:nvSpPr>
              <p:cNvPr id="30" name="Google Shape;1880;p47">
                <a:extLst>
                  <a:ext uri="{FF2B5EF4-FFF2-40B4-BE49-F238E27FC236}">
                    <a16:creationId xmlns:a16="http://schemas.microsoft.com/office/drawing/2014/main" id="{BA5CF8AF-9955-CC9E-EE6C-13105DF10C25}"/>
                  </a:ext>
                </a:extLst>
              </p:cNvPr>
              <p:cNvSpPr/>
              <p:nvPr/>
            </p:nvSpPr>
            <p:spPr>
              <a:xfrm>
                <a:off x="1857216" y="1546560"/>
                <a:ext cx="5579170" cy="444930"/>
              </a:xfrm>
              <a:prstGeom prst="roundRect">
                <a:avLst>
                  <a:gd name="adj" fmla="val 50000"/>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1" name="Group 30">
                <a:extLst>
                  <a:ext uri="{FF2B5EF4-FFF2-40B4-BE49-F238E27FC236}">
                    <a16:creationId xmlns:a16="http://schemas.microsoft.com/office/drawing/2014/main" id="{E58697DB-E6C9-7584-D602-D71EC617F37A}"/>
                  </a:ext>
                </a:extLst>
              </p:cNvPr>
              <p:cNvGrpSpPr/>
              <p:nvPr/>
            </p:nvGrpSpPr>
            <p:grpSpPr>
              <a:xfrm>
                <a:off x="1562764" y="1599374"/>
                <a:ext cx="5724018" cy="392115"/>
                <a:chOff x="746278" y="1563263"/>
                <a:chExt cx="5724018" cy="392115"/>
              </a:xfrm>
            </p:grpSpPr>
            <p:sp>
              <p:nvSpPr>
                <p:cNvPr id="32" name="Google Shape;3471;p67">
                  <a:extLst>
                    <a:ext uri="{FF2B5EF4-FFF2-40B4-BE49-F238E27FC236}">
                      <a16:creationId xmlns:a16="http://schemas.microsoft.com/office/drawing/2014/main" id="{6662DC7D-AB51-F575-B638-327C9A71ED57}"/>
                    </a:ext>
                  </a:extLst>
                </p:cNvPr>
                <p:cNvSpPr txBox="1">
                  <a:spLocks/>
                </p:cNvSpPr>
                <p:nvPr/>
              </p:nvSpPr>
              <p:spPr>
                <a:xfrm>
                  <a:off x="746278" y="1563263"/>
                  <a:ext cx="5579170" cy="3921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114300" lvl="0" indent="0" algn="r" rtl="1">
                    <a:buNone/>
                  </a:pPr>
                  <a:r>
                    <a:rPr lang="ar-SA" dirty="0">
                      <a:cs typeface="+mj-cs"/>
                    </a:rPr>
                    <a:t>تدريب مهندسين على تصميم المعالجات الدقيقة بدقة دون 10 نانومتر.</a:t>
                  </a:r>
                  <a:endParaRPr lang="en-US" dirty="0">
                    <a:cs typeface="+mj-cs"/>
                  </a:endParaRPr>
                </a:p>
              </p:txBody>
            </p:sp>
            <p:grpSp>
              <p:nvGrpSpPr>
                <p:cNvPr id="33" name="Group 32">
                  <a:extLst>
                    <a:ext uri="{FF2B5EF4-FFF2-40B4-BE49-F238E27FC236}">
                      <a16:creationId xmlns:a16="http://schemas.microsoft.com/office/drawing/2014/main" id="{439D9F1E-C9A1-7CDD-44FB-18FCD9AA0DA8}"/>
                    </a:ext>
                  </a:extLst>
                </p:cNvPr>
                <p:cNvGrpSpPr/>
                <p:nvPr/>
              </p:nvGrpSpPr>
              <p:grpSpPr>
                <a:xfrm>
                  <a:off x="6183469" y="1598589"/>
                  <a:ext cx="286827" cy="248435"/>
                  <a:chOff x="6104888" y="1530307"/>
                  <a:chExt cx="444500" cy="385003"/>
                </a:xfrm>
              </p:grpSpPr>
              <p:sp>
                <p:nvSpPr>
                  <p:cNvPr id="34" name="Google Shape;2423;p62">
                    <a:extLst>
                      <a:ext uri="{FF2B5EF4-FFF2-40B4-BE49-F238E27FC236}">
                        <a16:creationId xmlns:a16="http://schemas.microsoft.com/office/drawing/2014/main" id="{6C834DA9-4BDA-A1FC-C09A-A411BF606C06}"/>
                      </a:ext>
                    </a:extLst>
                  </p:cNvPr>
                  <p:cNvSpPr/>
                  <p:nvPr/>
                </p:nvSpPr>
                <p:spPr>
                  <a:xfrm>
                    <a:off x="6104888" y="1530307"/>
                    <a:ext cx="444500" cy="385003"/>
                  </a:xfrm>
                  <a:prstGeom prst="hexagon">
                    <a:avLst>
                      <a:gd name="adj" fmla="val 25000"/>
                      <a:gd name="vf" fmla="val 11547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439;p62">
                    <a:extLst>
                      <a:ext uri="{FF2B5EF4-FFF2-40B4-BE49-F238E27FC236}">
                        <a16:creationId xmlns:a16="http://schemas.microsoft.com/office/drawing/2014/main" id="{2D22D3C7-0E5B-5B36-8615-09E7873D9813}"/>
                      </a:ext>
                    </a:extLst>
                  </p:cNvPr>
                  <p:cNvSpPr/>
                  <p:nvPr/>
                </p:nvSpPr>
                <p:spPr>
                  <a:xfrm>
                    <a:off x="6191226" y="1586896"/>
                    <a:ext cx="271825" cy="27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023D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grpSp>
          <p:nvGrpSpPr>
            <p:cNvPr id="36" name="Group 35">
              <a:extLst>
                <a:ext uri="{FF2B5EF4-FFF2-40B4-BE49-F238E27FC236}">
                  <a16:creationId xmlns:a16="http://schemas.microsoft.com/office/drawing/2014/main" id="{2B753F83-529C-5681-63D8-EA4E164A10E8}"/>
                </a:ext>
              </a:extLst>
            </p:cNvPr>
            <p:cNvGrpSpPr/>
            <p:nvPr/>
          </p:nvGrpSpPr>
          <p:grpSpPr>
            <a:xfrm>
              <a:off x="1593728" y="3774428"/>
              <a:ext cx="5579170" cy="444930"/>
              <a:chOff x="1857216" y="1546560"/>
              <a:chExt cx="5579170" cy="444930"/>
            </a:xfrm>
          </p:grpSpPr>
          <p:sp>
            <p:nvSpPr>
              <p:cNvPr id="37" name="Google Shape;1880;p47">
                <a:extLst>
                  <a:ext uri="{FF2B5EF4-FFF2-40B4-BE49-F238E27FC236}">
                    <a16:creationId xmlns:a16="http://schemas.microsoft.com/office/drawing/2014/main" id="{74CB2995-D0B4-635B-2DC8-4945E88BFAAD}"/>
                  </a:ext>
                </a:extLst>
              </p:cNvPr>
              <p:cNvSpPr/>
              <p:nvPr/>
            </p:nvSpPr>
            <p:spPr>
              <a:xfrm>
                <a:off x="1857216" y="1546560"/>
                <a:ext cx="5579170" cy="444930"/>
              </a:xfrm>
              <a:prstGeom prst="roundRect">
                <a:avLst>
                  <a:gd name="adj" fmla="val 50000"/>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8" name="Group 37">
                <a:extLst>
                  <a:ext uri="{FF2B5EF4-FFF2-40B4-BE49-F238E27FC236}">
                    <a16:creationId xmlns:a16="http://schemas.microsoft.com/office/drawing/2014/main" id="{1EEB755C-D788-245E-4D10-41552D29BF94}"/>
                  </a:ext>
                </a:extLst>
              </p:cNvPr>
              <p:cNvGrpSpPr/>
              <p:nvPr/>
            </p:nvGrpSpPr>
            <p:grpSpPr>
              <a:xfrm>
                <a:off x="1857216" y="1599375"/>
                <a:ext cx="5429566" cy="339300"/>
                <a:chOff x="1040730" y="1563264"/>
                <a:chExt cx="5429566" cy="339300"/>
              </a:xfrm>
            </p:grpSpPr>
            <p:sp>
              <p:nvSpPr>
                <p:cNvPr id="39" name="Google Shape;3471;p67">
                  <a:extLst>
                    <a:ext uri="{FF2B5EF4-FFF2-40B4-BE49-F238E27FC236}">
                      <a16:creationId xmlns:a16="http://schemas.microsoft.com/office/drawing/2014/main" id="{61E2BB02-6192-E5F6-1985-AB9B9DBFA479}"/>
                    </a:ext>
                  </a:extLst>
                </p:cNvPr>
                <p:cNvSpPr txBox="1">
                  <a:spLocks/>
                </p:cNvSpPr>
                <p:nvPr/>
              </p:nvSpPr>
              <p:spPr>
                <a:xfrm>
                  <a:off x="1040730" y="1563264"/>
                  <a:ext cx="5284718" cy="33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114300" lvl="0" indent="0" algn="r" rtl="1">
                    <a:buNone/>
                  </a:pPr>
                  <a:r>
                    <a:rPr lang="ar-SA" dirty="0">
                      <a:cs typeface="+mj-cs"/>
                    </a:rPr>
                    <a:t>دعم الحكومات والمستثمرين لتقليل تكاليف الإنتاج الأولية.</a:t>
                  </a:r>
                  <a:endParaRPr lang="en-US" dirty="0">
                    <a:cs typeface="+mj-cs"/>
                  </a:endParaRPr>
                </a:p>
              </p:txBody>
            </p:sp>
            <p:grpSp>
              <p:nvGrpSpPr>
                <p:cNvPr id="40" name="Group 39">
                  <a:extLst>
                    <a:ext uri="{FF2B5EF4-FFF2-40B4-BE49-F238E27FC236}">
                      <a16:creationId xmlns:a16="http://schemas.microsoft.com/office/drawing/2014/main" id="{B629BD6E-4A52-F465-C298-24F28FB9A6E0}"/>
                    </a:ext>
                  </a:extLst>
                </p:cNvPr>
                <p:cNvGrpSpPr/>
                <p:nvPr/>
              </p:nvGrpSpPr>
              <p:grpSpPr>
                <a:xfrm>
                  <a:off x="6183469" y="1598589"/>
                  <a:ext cx="286827" cy="248435"/>
                  <a:chOff x="6104888" y="1530307"/>
                  <a:chExt cx="444500" cy="385003"/>
                </a:xfrm>
              </p:grpSpPr>
              <p:sp>
                <p:nvSpPr>
                  <p:cNvPr id="41" name="Google Shape;2423;p62">
                    <a:extLst>
                      <a:ext uri="{FF2B5EF4-FFF2-40B4-BE49-F238E27FC236}">
                        <a16:creationId xmlns:a16="http://schemas.microsoft.com/office/drawing/2014/main" id="{332DC2BE-DCAB-CBEC-E99A-0BF3DC795FF4}"/>
                      </a:ext>
                    </a:extLst>
                  </p:cNvPr>
                  <p:cNvSpPr/>
                  <p:nvPr/>
                </p:nvSpPr>
                <p:spPr>
                  <a:xfrm>
                    <a:off x="6104888" y="1530307"/>
                    <a:ext cx="444500" cy="385003"/>
                  </a:xfrm>
                  <a:prstGeom prst="hexagon">
                    <a:avLst>
                      <a:gd name="adj" fmla="val 25000"/>
                      <a:gd name="vf" fmla="val 11547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39;p62">
                    <a:extLst>
                      <a:ext uri="{FF2B5EF4-FFF2-40B4-BE49-F238E27FC236}">
                        <a16:creationId xmlns:a16="http://schemas.microsoft.com/office/drawing/2014/main" id="{6CBFC43B-C062-6628-1795-28452538F8BA}"/>
                      </a:ext>
                    </a:extLst>
                  </p:cNvPr>
                  <p:cNvSpPr/>
                  <p:nvPr/>
                </p:nvSpPr>
                <p:spPr>
                  <a:xfrm>
                    <a:off x="6191226" y="1586896"/>
                    <a:ext cx="271825" cy="27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023D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grpSp>
      <p:sp>
        <p:nvSpPr>
          <p:cNvPr id="2" name="Slide Number Placeholder 6">
            <a:extLst>
              <a:ext uri="{FF2B5EF4-FFF2-40B4-BE49-F238E27FC236}">
                <a16:creationId xmlns:a16="http://schemas.microsoft.com/office/drawing/2014/main" id="{75FDA940-6620-23BF-BCB5-D32E358F9B20}"/>
              </a:ext>
            </a:extLst>
          </p:cNvPr>
          <p:cNvSpPr txBox="1">
            <a:spLocks/>
          </p:cNvSpPr>
          <p:nvPr/>
        </p:nvSpPr>
        <p:spPr>
          <a:xfrm>
            <a:off x="3316514" y="486666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9F6A3C25-738D-4996-B34E-84AF88928DA9}" type="slidenum">
              <a:rPr lang="en-US" smtClean="0"/>
              <a:pPr algn="ctr"/>
              <a:t>40</a:t>
            </a:fld>
            <a:endParaRPr lang="en-US" dirty="0"/>
          </a:p>
        </p:txBody>
      </p:sp>
    </p:spTree>
    <p:extLst>
      <p:ext uri="{BB962C8B-B14F-4D97-AF65-F5344CB8AC3E}">
        <p14:creationId xmlns:p14="http://schemas.microsoft.com/office/powerpoint/2010/main" val="17539827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Cutout/>
                    </a14:imgEffect>
                  </a14:imgLayer>
                </a14:imgProps>
              </a:ext>
            </a:extLst>
          </a:blip>
          <a:tile tx="0" ty="0" sx="100000" sy="100000" flip="none" algn="tl"/>
        </a:blipFill>
        <a:effectLst/>
      </p:bgPr>
    </p:bg>
    <p:spTree>
      <p:nvGrpSpPr>
        <p:cNvPr id="1" name="Shape 3925">
          <a:extLst>
            <a:ext uri="{FF2B5EF4-FFF2-40B4-BE49-F238E27FC236}">
              <a16:creationId xmlns:a16="http://schemas.microsoft.com/office/drawing/2014/main" id="{48E61E79-3FD2-BA31-4DB7-E5E1A4D56AC7}"/>
            </a:ext>
          </a:extLst>
        </p:cNvPr>
        <p:cNvGrpSpPr/>
        <p:nvPr/>
      </p:nvGrpSpPr>
      <p:grpSpPr>
        <a:xfrm>
          <a:off x="0" y="0"/>
          <a:ext cx="0" cy="0"/>
          <a:chOff x="0" y="0"/>
          <a:chExt cx="0" cy="0"/>
        </a:xfrm>
      </p:grpSpPr>
      <p:grpSp>
        <p:nvGrpSpPr>
          <p:cNvPr id="3933" name="Google Shape;3933;p75">
            <a:extLst>
              <a:ext uri="{FF2B5EF4-FFF2-40B4-BE49-F238E27FC236}">
                <a16:creationId xmlns:a16="http://schemas.microsoft.com/office/drawing/2014/main" id="{8E27644C-ED0B-1F6C-8742-CB26DD3AD93A}"/>
              </a:ext>
            </a:extLst>
          </p:cNvPr>
          <p:cNvGrpSpPr/>
          <p:nvPr/>
        </p:nvGrpSpPr>
        <p:grpSpPr>
          <a:xfrm>
            <a:off x="7763420" y="4044877"/>
            <a:ext cx="713430" cy="712879"/>
            <a:chOff x="8346306" y="4043753"/>
            <a:chExt cx="616248" cy="615772"/>
          </a:xfrm>
        </p:grpSpPr>
        <p:sp>
          <p:nvSpPr>
            <p:cNvPr id="3934" name="Google Shape;3934;p75">
              <a:extLst>
                <a:ext uri="{FF2B5EF4-FFF2-40B4-BE49-F238E27FC236}">
                  <a16:creationId xmlns:a16="http://schemas.microsoft.com/office/drawing/2014/main" id="{7B900AC3-2A38-12EC-95E0-93D93ED79A61}"/>
                </a:ext>
              </a:extLst>
            </p:cNvPr>
            <p:cNvSpPr/>
            <p:nvPr/>
          </p:nvSpPr>
          <p:spPr>
            <a:xfrm>
              <a:off x="8446318" y="4157816"/>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5">
              <a:extLst>
                <a:ext uri="{FF2B5EF4-FFF2-40B4-BE49-F238E27FC236}">
                  <a16:creationId xmlns:a16="http://schemas.microsoft.com/office/drawing/2014/main" id="{1FFEE8A2-968A-AE33-414B-1BA771594244}"/>
                </a:ext>
              </a:extLst>
            </p:cNvPr>
            <p:cNvSpPr/>
            <p:nvPr/>
          </p:nvSpPr>
          <p:spPr>
            <a:xfrm>
              <a:off x="8478434" y="4253414"/>
              <a:ext cx="452004" cy="373995"/>
            </a:xfrm>
            <a:custGeom>
              <a:avLst/>
              <a:gdLst/>
              <a:ahLst/>
              <a:cxnLst/>
              <a:rect l="l" t="t" r="r" b="b"/>
              <a:pathLst>
                <a:path w="20506" h="16967" extrusionOk="0">
                  <a:moveTo>
                    <a:pt x="1" y="1"/>
                  </a:moveTo>
                  <a:lnTo>
                    <a:pt x="1" y="16967"/>
                  </a:lnTo>
                  <a:lnTo>
                    <a:pt x="20506" y="16967"/>
                  </a:lnTo>
                  <a:lnTo>
                    <a:pt x="20506"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5">
              <a:extLst>
                <a:ext uri="{FF2B5EF4-FFF2-40B4-BE49-F238E27FC236}">
                  <a16:creationId xmlns:a16="http://schemas.microsoft.com/office/drawing/2014/main" id="{3DF07548-66B9-75D0-30A0-C05D797FE823}"/>
                </a:ext>
              </a:extLst>
            </p:cNvPr>
            <p:cNvSpPr/>
            <p:nvPr/>
          </p:nvSpPr>
          <p:spPr>
            <a:xfrm>
              <a:off x="8820291" y="4205251"/>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5">
              <a:extLst>
                <a:ext uri="{FF2B5EF4-FFF2-40B4-BE49-F238E27FC236}">
                  <a16:creationId xmlns:a16="http://schemas.microsoft.com/office/drawing/2014/main" id="{3466B873-6485-551E-A8F8-781EE24AEB94}"/>
                </a:ext>
              </a:extLst>
            </p:cNvPr>
            <p:cNvSpPr/>
            <p:nvPr/>
          </p:nvSpPr>
          <p:spPr>
            <a:xfrm>
              <a:off x="8905948" y="4198352"/>
              <a:ext cx="16091" cy="16091"/>
            </a:xfrm>
            <a:custGeom>
              <a:avLst/>
              <a:gdLst/>
              <a:ahLst/>
              <a:cxnLst/>
              <a:rect l="l" t="t" r="r" b="b"/>
              <a:pathLst>
                <a:path w="730" h="730" extrusionOk="0">
                  <a:moveTo>
                    <a:pt x="105" y="1"/>
                  </a:moveTo>
                  <a:lnTo>
                    <a:pt x="0" y="105"/>
                  </a:lnTo>
                  <a:lnTo>
                    <a:pt x="660" y="729"/>
                  </a:lnTo>
                  <a:lnTo>
                    <a:pt x="729" y="660"/>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5">
              <a:extLst>
                <a:ext uri="{FF2B5EF4-FFF2-40B4-BE49-F238E27FC236}">
                  <a16:creationId xmlns:a16="http://schemas.microsoft.com/office/drawing/2014/main" id="{D11EC58A-9926-D4C9-B21A-279FFEDA1EAB}"/>
                </a:ext>
              </a:extLst>
            </p:cNvPr>
            <p:cNvSpPr/>
            <p:nvPr/>
          </p:nvSpPr>
          <p:spPr>
            <a:xfrm>
              <a:off x="8905948" y="4198352"/>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5">
              <a:extLst>
                <a:ext uri="{FF2B5EF4-FFF2-40B4-BE49-F238E27FC236}">
                  <a16:creationId xmlns:a16="http://schemas.microsoft.com/office/drawing/2014/main" id="{9FE57ADE-F82E-CB90-018E-14164794100F}"/>
                </a:ext>
              </a:extLst>
            </p:cNvPr>
            <p:cNvSpPr/>
            <p:nvPr/>
          </p:nvSpPr>
          <p:spPr>
            <a:xfrm>
              <a:off x="8863120" y="4197602"/>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0" name="Google Shape;3940;p75">
              <a:extLst>
                <a:ext uri="{FF2B5EF4-FFF2-40B4-BE49-F238E27FC236}">
                  <a16:creationId xmlns:a16="http://schemas.microsoft.com/office/drawing/2014/main" id="{AA7ADBEB-890D-44CB-7732-D4E47005DB2C}"/>
                </a:ext>
              </a:extLst>
            </p:cNvPr>
            <p:cNvGrpSpPr/>
            <p:nvPr/>
          </p:nvGrpSpPr>
          <p:grpSpPr>
            <a:xfrm>
              <a:off x="8346306" y="4043753"/>
              <a:ext cx="516235" cy="501709"/>
              <a:chOff x="8346306" y="4043753"/>
              <a:chExt cx="516235" cy="501709"/>
            </a:xfrm>
          </p:grpSpPr>
          <p:sp>
            <p:nvSpPr>
              <p:cNvPr id="3941" name="Google Shape;3941;p75">
                <a:extLst>
                  <a:ext uri="{FF2B5EF4-FFF2-40B4-BE49-F238E27FC236}">
                    <a16:creationId xmlns:a16="http://schemas.microsoft.com/office/drawing/2014/main" id="{B3F27FDE-4390-87BD-2AA2-7A3A0399E8EE}"/>
                  </a:ext>
                </a:extLst>
              </p:cNvPr>
              <p:cNvSpPr/>
              <p:nvPr/>
            </p:nvSpPr>
            <p:spPr>
              <a:xfrm>
                <a:off x="8346306" y="4043753"/>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5">
                <a:extLst>
                  <a:ext uri="{FF2B5EF4-FFF2-40B4-BE49-F238E27FC236}">
                    <a16:creationId xmlns:a16="http://schemas.microsoft.com/office/drawing/2014/main" id="{4E537A8A-3D0A-A76D-E792-E0932D83BE2C}"/>
                  </a:ext>
                </a:extLst>
              </p:cNvPr>
              <p:cNvSpPr/>
              <p:nvPr/>
            </p:nvSpPr>
            <p:spPr>
              <a:xfrm>
                <a:off x="8378422" y="4139351"/>
                <a:ext cx="452004" cy="373995"/>
              </a:xfrm>
              <a:custGeom>
                <a:avLst/>
                <a:gdLst/>
                <a:ahLst/>
                <a:cxnLst/>
                <a:rect l="l" t="t" r="r" b="b"/>
                <a:pathLst>
                  <a:path w="20506" h="16967" extrusionOk="0">
                    <a:moveTo>
                      <a:pt x="1" y="1"/>
                    </a:moveTo>
                    <a:lnTo>
                      <a:pt x="1" y="16967"/>
                    </a:lnTo>
                    <a:lnTo>
                      <a:pt x="20506" y="16967"/>
                    </a:lnTo>
                    <a:lnTo>
                      <a:pt x="20506"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5">
                <a:extLst>
                  <a:ext uri="{FF2B5EF4-FFF2-40B4-BE49-F238E27FC236}">
                    <a16:creationId xmlns:a16="http://schemas.microsoft.com/office/drawing/2014/main" id="{C9B9FC3B-6544-A741-7E7C-23FAA665D06C}"/>
                  </a:ext>
                </a:extLst>
              </p:cNvPr>
              <p:cNvSpPr/>
              <p:nvPr/>
            </p:nvSpPr>
            <p:spPr>
              <a:xfrm>
                <a:off x="8720279" y="4091188"/>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5">
                <a:extLst>
                  <a:ext uri="{FF2B5EF4-FFF2-40B4-BE49-F238E27FC236}">
                    <a16:creationId xmlns:a16="http://schemas.microsoft.com/office/drawing/2014/main" id="{22F49FF0-EDD4-6358-4C76-3BDCBF3CCE75}"/>
                  </a:ext>
                </a:extLst>
              </p:cNvPr>
              <p:cNvSpPr/>
              <p:nvPr/>
            </p:nvSpPr>
            <p:spPr>
              <a:xfrm>
                <a:off x="8805936" y="4084289"/>
                <a:ext cx="16091" cy="16091"/>
              </a:xfrm>
              <a:custGeom>
                <a:avLst/>
                <a:gdLst/>
                <a:ahLst/>
                <a:cxnLst/>
                <a:rect l="l" t="t" r="r" b="b"/>
                <a:pathLst>
                  <a:path w="730" h="730" extrusionOk="0">
                    <a:moveTo>
                      <a:pt x="105" y="1"/>
                    </a:moveTo>
                    <a:lnTo>
                      <a:pt x="0" y="105"/>
                    </a:lnTo>
                    <a:lnTo>
                      <a:pt x="660" y="729"/>
                    </a:lnTo>
                    <a:lnTo>
                      <a:pt x="729" y="660"/>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5">
                <a:extLst>
                  <a:ext uri="{FF2B5EF4-FFF2-40B4-BE49-F238E27FC236}">
                    <a16:creationId xmlns:a16="http://schemas.microsoft.com/office/drawing/2014/main" id="{B0C46369-4102-8777-5F01-972F1816E74E}"/>
                  </a:ext>
                </a:extLst>
              </p:cNvPr>
              <p:cNvSpPr/>
              <p:nvPr/>
            </p:nvSpPr>
            <p:spPr>
              <a:xfrm>
                <a:off x="8805936" y="4084289"/>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5">
                <a:extLst>
                  <a:ext uri="{FF2B5EF4-FFF2-40B4-BE49-F238E27FC236}">
                    <a16:creationId xmlns:a16="http://schemas.microsoft.com/office/drawing/2014/main" id="{EAFE5475-F746-508A-6267-0AF66757C701}"/>
                  </a:ext>
                </a:extLst>
              </p:cNvPr>
              <p:cNvSpPr/>
              <p:nvPr/>
            </p:nvSpPr>
            <p:spPr>
              <a:xfrm>
                <a:off x="8763107" y="4083540"/>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 name="Google Shape;859;p43">
            <a:extLst>
              <a:ext uri="{FF2B5EF4-FFF2-40B4-BE49-F238E27FC236}">
                <a16:creationId xmlns:a16="http://schemas.microsoft.com/office/drawing/2014/main" id="{74DA9985-B216-1FC8-4389-321A5C7840F1}"/>
              </a:ext>
            </a:extLst>
          </p:cNvPr>
          <p:cNvSpPr txBox="1">
            <a:spLocks noGrp="1"/>
          </p:cNvSpPr>
          <p:nvPr>
            <p:ph type="title"/>
          </p:nvPr>
        </p:nvSpPr>
        <p:spPr>
          <a:xfrm>
            <a:off x="892282" y="408101"/>
            <a:ext cx="7359436" cy="572700"/>
          </a:xfrm>
          <a:prstGeom prst="rect">
            <a:avLst/>
          </a:prstGeom>
        </p:spPr>
        <p:txBody>
          <a:bodyPr spcFirstLastPara="1" wrap="square" lIns="91425" tIns="91425" rIns="91425" bIns="91425" anchor="ctr" anchorCtr="0">
            <a:noAutofit/>
          </a:bodyPr>
          <a:lstStyle/>
          <a:p>
            <a:pPr lvl="0" algn="ctr" rtl="1"/>
            <a:r>
              <a:rPr lang="ar-SA" sz="2400" b="1" dirty="0">
                <a:solidFill>
                  <a:schemeClr val="accent1">
                    <a:lumMod val="75000"/>
                  </a:schemeClr>
                </a:solidFill>
                <a:cs typeface="+mj-cs"/>
              </a:rPr>
              <a:t>دراسة حالة تجريبية تطبيقية</a:t>
            </a:r>
            <a:endParaRPr lang="en-US" sz="2400" b="1" dirty="0">
              <a:solidFill>
                <a:schemeClr val="accent1">
                  <a:lumMod val="75000"/>
                </a:schemeClr>
              </a:solidFill>
              <a:cs typeface="+mj-cs"/>
            </a:endParaRPr>
          </a:p>
        </p:txBody>
      </p:sp>
      <p:grpSp>
        <p:nvGrpSpPr>
          <p:cNvPr id="11" name="Group 10">
            <a:extLst>
              <a:ext uri="{FF2B5EF4-FFF2-40B4-BE49-F238E27FC236}">
                <a16:creationId xmlns:a16="http://schemas.microsoft.com/office/drawing/2014/main" id="{90E121E6-CA18-F9F1-136B-E5B18CCB2A9A}"/>
              </a:ext>
            </a:extLst>
          </p:cNvPr>
          <p:cNvGrpSpPr/>
          <p:nvPr/>
        </p:nvGrpSpPr>
        <p:grpSpPr>
          <a:xfrm>
            <a:off x="2402808" y="2100710"/>
            <a:ext cx="4052329" cy="445319"/>
            <a:chOff x="1857216" y="1546560"/>
            <a:chExt cx="5579170" cy="444930"/>
          </a:xfrm>
        </p:grpSpPr>
        <p:sp>
          <p:nvSpPr>
            <p:cNvPr id="12" name="Google Shape;1880;p47">
              <a:extLst>
                <a:ext uri="{FF2B5EF4-FFF2-40B4-BE49-F238E27FC236}">
                  <a16:creationId xmlns:a16="http://schemas.microsoft.com/office/drawing/2014/main" id="{FCDD9007-C2EB-CE86-9CBA-FF63A7FD039A}"/>
                </a:ext>
              </a:extLst>
            </p:cNvPr>
            <p:cNvSpPr/>
            <p:nvPr/>
          </p:nvSpPr>
          <p:spPr>
            <a:xfrm>
              <a:off x="1857216" y="1546560"/>
              <a:ext cx="5579170" cy="444930"/>
            </a:xfrm>
            <a:prstGeom prst="roundRect">
              <a:avLst>
                <a:gd name="adj" fmla="val 50000"/>
              </a:avLst>
            </a:pr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lvl="0" algn="ctr">
                <a:spcBef>
                  <a:spcPts val="0"/>
                </a:spcBef>
                <a:spcAft>
                  <a:spcPts val="0"/>
                </a:spcAft>
              </a:pPr>
              <a:endParaRPr sz="1600" b="1" dirty="0">
                <a:solidFill>
                  <a:schemeClr val="accent1">
                    <a:lumMod val="75000"/>
                  </a:schemeClr>
                </a:solidFill>
                <a:cs typeface="+mj-cs"/>
              </a:endParaRPr>
            </a:p>
          </p:txBody>
        </p:sp>
        <p:sp>
          <p:nvSpPr>
            <p:cNvPr id="13" name="Google Shape;3471;p67">
              <a:extLst>
                <a:ext uri="{FF2B5EF4-FFF2-40B4-BE49-F238E27FC236}">
                  <a16:creationId xmlns:a16="http://schemas.microsoft.com/office/drawing/2014/main" id="{4251309C-DF34-EC7C-657D-F91D725942D3}"/>
                </a:ext>
              </a:extLst>
            </p:cNvPr>
            <p:cNvSpPr txBox="1">
              <a:spLocks/>
            </p:cNvSpPr>
            <p:nvPr/>
          </p:nvSpPr>
          <p:spPr>
            <a:xfrm>
              <a:off x="2004442" y="1599375"/>
              <a:ext cx="5284718" cy="33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114300" lvl="0" indent="0" algn="ctr">
                <a:buNone/>
              </a:pPr>
              <a:r>
                <a:rPr lang="ar-SA" sz="1600" b="1" dirty="0">
                  <a:solidFill>
                    <a:schemeClr val="accent1">
                      <a:lumMod val="75000"/>
                    </a:schemeClr>
                  </a:solidFill>
                  <a:cs typeface="+mj-cs"/>
                </a:rPr>
                <a:t>خلاصة الدراسة</a:t>
              </a:r>
              <a:endParaRPr lang="en-US" sz="1600" b="1" dirty="0">
                <a:solidFill>
                  <a:schemeClr val="accent1">
                    <a:lumMod val="75000"/>
                  </a:schemeClr>
                </a:solidFill>
                <a:cs typeface="+mj-cs"/>
              </a:endParaRPr>
            </a:p>
          </p:txBody>
        </p:sp>
      </p:grpSp>
      <p:grpSp>
        <p:nvGrpSpPr>
          <p:cNvPr id="52" name="Group 51">
            <a:extLst>
              <a:ext uri="{FF2B5EF4-FFF2-40B4-BE49-F238E27FC236}">
                <a16:creationId xmlns:a16="http://schemas.microsoft.com/office/drawing/2014/main" id="{E373FB8A-FDAF-F8C3-9793-84DDDFBD1641}"/>
              </a:ext>
            </a:extLst>
          </p:cNvPr>
          <p:cNvGrpSpPr/>
          <p:nvPr/>
        </p:nvGrpSpPr>
        <p:grpSpPr>
          <a:xfrm rot="1171320">
            <a:off x="987293" y="3889052"/>
            <a:ext cx="788288" cy="797098"/>
            <a:chOff x="4005627" y="4230171"/>
            <a:chExt cx="788288" cy="797098"/>
          </a:xfrm>
        </p:grpSpPr>
        <p:grpSp>
          <p:nvGrpSpPr>
            <p:cNvPr id="45" name="Google Shape;8623;p68">
              <a:extLst>
                <a:ext uri="{FF2B5EF4-FFF2-40B4-BE49-F238E27FC236}">
                  <a16:creationId xmlns:a16="http://schemas.microsoft.com/office/drawing/2014/main" id="{F9535F6D-05F1-7F5F-E5AE-0BD34ABBA747}"/>
                </a:ext>
              </a:extLst>
            </p:cNvPr>
            <p:cNvGrpSpPr/>
            <p:nvPr/>
          </p:nvGrpSpPr>
          <p:grpSpPr>
            <a:xfrm rot="5400000">
              <a:off x="4138619" y="4371972"/>
              <a:ext cx="797098" cy="513495"/>
              <a:chOff x="-963352" y="-401753"/>
              <a:chExt cx="174592" cy="112483"/>
            </a:xfrm>
          </p:grpSpPr>
          <p:sp>
            <p:nvSpPr>
              <p:cNvPr id="46" name="Google Shape;8624;p68">
                <a:extLst>
                  <a:ext uri="{FF2B5EF4-FFF2-40B4-BE49-F238E27FC236}">
                    <a16:creationId xmlns:a16="http://schemas.microsoft.com/office/drawing/2014/main" id="{4F345566-989E-3B68-02D0-9160F8CF9A3F}"/>
                  </a:ext>
                </a:extLst>
              </p:cNvPr>
              <p:cNvSpPr/>
              <p:nvPr/>
            </p:nvSpPr>
            <p:spPr>
              <a:xfrm>
                <a:off x="-950848" y="-399857"/>
                <a:ext cx="162088" cy="78046"/>
              </a:xfrm>
              <a:custGeom>
                <a:avLst/>
                <a:gdLst/>
                <a:ahLst/>
                <a:cxnLst/>
                <a:rect l="l" t="t" r="r" b="b"/>
                <a:pathLst>
                  <a:path w="3163" h="1523" extrusionOk="0">
                    <a:moveTo>
                      <a:pt x="1157" y="0"/>
                    </a:moveTo>
                    <a:lnTo>
                      <a:pt x="1" y="894"/>
                    </a:lnTo>
                    <a:cubicBezTo>
                      <a:pt x="66" y="959"/>
                      <a:pt x="1203" y="1522"/>
                      <a:pt x="1203" y="1522"/>
                    </a:cubicBezTo>
                    <a:lnTo>
                      <a:pt x="1267" y="1180"/>
                    </a:lnTo>
                    <a:cubicBezTo>
                      <a:pt x="1267" y="1180"/>
                      <a:pt x="2197" y="1222"/>
                      <a:pt x="2703" y="1222"/>
                    </a:cubicBezTo>
                    <a:cubicBezTo>
                      <a:pt x="2880" y="1222"/>
                      <a:pt x="3006" y="1217"/>
                      <a:pt x="3020" y="1203"/>
                    </a:cubicBezTo>
                    <a:cubicBezTo>
                      <a:pt x="3075" y="1147"/>
                      <a:pt x="3163" y="651"/>
                      <a:pt x="3064" y="563"/>
                    </a:cubicBezTo>
                    <a:cubicBezTo>
                      <a:pt x="3014" y="519"/>
                      <a:pt x="2552" y="508"/>
                      <a:pt x="2104" y="508"/>
                    </a:cubicBezTo>
                    <a:cubicBezTo>
                      <a:pt x="1662" y="508"/>
                      <a:pt x="1235" y="519"/>
                      <a:pt x="1235" y="519"/>
                    </a:cubicBezTo>
                    <a:lnTo>
                      <a:pt x="1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625;p68">
                <a:extLst>
                  <a:ext uri="{FF2B5EF4-FFF2-40B4-BE49-F238E27FC236}">
                    <a16:creationId xmlns:a16="http://schemas.microsoft.com/office/drawing/2014/main" id="{F00910D3-2C25-9007-0104-A4D71EE37285}"/>
                  </a:ext>
                </a:extLst>
              </p:cNvPr>
              <p:cNvSpPr/>
              <p:nvPr/>
            </p:nvSpPr>
            <p:spPr>
              <a:xfrm>
                <a:off x="-963352" y="-401753"/>
                <a:ext cx="173772" cy="112483"/>
              </a:xfrm>
              <a:custGeom>
                <a:avLst/>
                <a:gdLst/>
                <a:ahLst/>
                <a:cxnLst/>
                <a:rect l="l" t="t" r="r" b="b"/>
                <a:pathLst>
                  <a:path w="3391" h="2195" extrusionOk="0">
                    <a:moveTo>
                      <a:pt x="222" y="1227"/>
                    </a:moveTo>
                    <a:cubicBezTo>
                      <a:pt x="229" y="1227"/>
                      <a:pt x="237" y="1230"/>
                      <a:pt x="243" y="1235"/>
                    </a:cubicBezTo>
                    <a:lnTo>
                      <a:pt x="407" y="1350"/>
                    </a:lnTo>
                    <a:cubicBezTo>
                      <a:pt x="422" y="1361"/>
                      <a:pt x="426" y="1382"/>
                      <a:pt x="416" y="1397"/>
                    </a:cubicBezTo>
                    <a:cubicBezTo>
                      <a:pt x="409" y="1405"/>
                      <a:pt x="399" y="1411"/>
                      <a:pt x="388" y="1411"/>
                    </a:cubicBezTo>
                    <a:cubicBezTo>
                      <a:pt x="381" y="1411"/>
                      <a:pt x="375" y="1409"/>
                      <a:pt x="369" y="1404"/>
                    </a:cubicBezTo>
                    <a:lnTo>
                      <a:pt x="203" y="1289"/>
                    </a:lnTo>
                    <a:cubicBezTo>
                      <a:pt x="187" y="1279"/>
                      <a:pt x="185" y="1258"/>
                      <a:pt x="196" y="1242"/>
                    </a:cubicBezTo>
                    <a:cubicBezTo>
                      <a:pt x="202" y="1233"/>
                      <a:pt x="212" y="1227"/>
                      <a:pt x="222" y="1227"/>
                    </a:cubicBezTo>
                    <a:close/>
                    <a:moveTo>
                      <a:pt x="3147" y="1337"/>
                    </a:moveTo>
                    <a:cubicBezTo>
                      <a:pt x="3180" y="1338"/>
                      <a:pt x="3219" y="1337"/>
                      <a:pt x="3223" y="1381"/>
                    </a:cubicBezTo>
                    <a:cubicBezTo>
                      <a:pt x="3227" y="1428"/>
                      <a:pt x="3218" y="1473"/>
                      <a:pt x="3168" y="1493"/>
                    </a:cubicBezTo>
                    <a:cubicBezTo>
                      <a:pt x="3150" y="1502"/>
                      <a:pt x="3129" y="1502"/>
                      <a:pt x="3108" y="1505"/>
                    </a:cubicBezTo>
                    <a:cubicBezTo>
                      <a:pt x="3084" y="1509"/>
                      <a:pt x="3065" y="1512"/>
                      <a:pt x="3049" y="1512"/>
                    </a:cubicBezTo>
                    <a:cubicBezTo>
                      <a:pt x="2999" y="1512"/>
                      <a:pt x="2990" y="1485"/>
                      <a:pt x="2990" y="1409"/>
                    </a:cubicBezTo>
                    <a:cubicBezTo>
                      <a:pt x="2984" y="1367"/>
                      <a:pt x="2999" y="1338"/>
                      <a:pt x="3049" y="1338"/>
                    </a:cubicBezTo>
                    <a:cubicBezTo>
                      <a:pt x="3082" y="1338"/>
                      <a:pt x="3114" y="1337"/>
                      <a:pt x="3147" y="1337"/>
                    </a:cubicBezTo>
                    <a:close/>
                    <a:moveTo>
                      <a:pt x="2779" y="1338"/>
                    </a:moveTo>
                    <a:cubicBezTo>
                      <a:pt x="2868" y="1338"/>
                      <a:pt x="2885" y="1354"/>
                      <a:pt x="2885" y="1432"/>
                    </a:cubicBezTo>
                    <a:cubicBezTo>
                      <a:pt x="2884" y="1512"/>
                      <a:pt x="2848" y="1536"/>
                      <a:pt x="2742" y="1536"/>
                    </a:cubicBezTo>
                    <a:cubicBezTo>
                      <a:pt x="2686" y="1536"/>
                      <a:pt x="2675" y="1520"/>
                      <a:pt x="2677" y="1435"/>
                    </a:cubicBezTo>
                    <a:cubicBezTo>
                      <a:pt x="2678" y="1351"/>
                      <a:pt x="2691" y="1338"/>
                      <a:pt x="2779" y="1338"/>
                    </a:cubicBezTo>
                    <a:close/>
                    <a:moveTo>
                      <a:pt x="1839" y="1340"/>
                    </a:moveTo>
                    <a:cubicBezTo>
                      <a:pt x="1893" y="1340"/>
                      <a:pt x="1919" y="1384"/>
                      <a:pt x="1920" y="1476"/>
                    </a:cubicBezTo>
                    <a:cubicBezTo>
                      <a:pt x="1923" y="1520"/>
                      <a:pt x="1907" y="1546"/>
                      <a:pt x="1860" y="1546"/>
                    </a:cubicBezTo>
                    <a:cubicBezTo>
                      <a:pt x="1805" y="1546"/>
                      <a:pt x="1790" y="1521"/>
                      <a:pt x="1788" y="1417"/>
                    </a:cubicBezTo>
                    <a:cubicBezTo>
                      <a:pt x="1787" y="1380"/>
                      <a:pt x="1779" y="1341"/>
                      <a:pt x="1835" y="1340"/>
                    </a:cubicBezTo>
                    <a:cubicBezTo>
                      <a:pt x="1836" y="1340"/>
                      <a:pt x="1838" y="1340"/>
                      <a:pt x="1839" y="1340"/>
                    </a:cubicBezTo>
                    <a:close/>
                    <a:moveTo>
                      <a:pt x="2451" y="1339"/>
                    </a:moveTo>
                    <a:cubicBezTo>
                      <a:pt x="2557" y="1343"/>
                      <a:pt x="2580" y="1369"/>
                      <a:pt x="2566" y="1471"/>
                    </a:cubicBezTo>
                    <a:cubicBezTo>
                      <a:pt x="2558" y="1539"/>
                      <a:pt x="2543" y="1547"/>
                      <a:pt x="2430" y="1547"/>
                    </a:cubicBezTo>
                    <a:cubicBezTo>
                      <a:pt x="2323" y="1547"/>
                      <a:pt x="2278" y="1484"/>
                      <a:pt x="2313" y="1383"/>
                    </a:cubicBezTo>
                    <a:cubicBezTo>
                      <a:pt x="2322" y="1357"/>
                      <a:pt x="2340" y="1345"/>
                      <a:pt x="2366" y="1341"/>
                    </a:cubicBezTo>
                    <a:cubicBezTo>
                      <a:pt x="2396" y="1340"/>
                      <a:pt x="2423" y="1339"/>
                      <a:pt x="2451" y="1339"/>
                    </a:cubicBezTo>
                    <a:close/>
                    <a:moveTo>
                      <a:pt x="2098" y="1340"/>
                    </a:moveTo>
                    <a:cubicBezTo>
                      <a:pt x="2184" y="1340"/>
                      <a:pt x="2203" y="1360"/>
                      <a:pt x="2202" y="1444"/>
                    </a:cubicBezTo>
                    <a:cubicBezTo>
                      <a:pt x="2200" y="1523"/>
                      <a:pt x="2181" y="1549"/>
                      <a:pt x="2119" y="1549"/>
                    </a:cubicBezTo>
                    <a:cubicBezTo>
                      <a:pt x="2117" y="1549"/>
                      <a:pt x="2116" y="1549"/>
                      <a:pt x="2115" y="1549"/>
                    </a:cubicBezTo>
                    <a:cubicBezTo>
                      <a:pt x="2051" y="1547"/>
                      <a:pt x="2028" y="1508"/>
                      <a:pt x="2023" y="1403"/>
                    </a:cubicBezTo>
                    <a:cubicBezTo>
                      <a:pt x="2019" y="1339"/>
                      <a:pt x="2060" y="1341"/>
                      <a:pt x="2098" y="1340"/>
                    </a:cubicBezTo>
                    <a:close/>
                    <a:moveTo>
                      <a:pt x="1603" y="1325"/>
                    </a:moveTo>
                    <a:cubicBezTo>
                      <a:pt x="1631" y="1325"/>
                      <a:pt x="1657" y="1336"/>
                      <a:pt x="1673" y="1363"/>
                    </a:cubicBezTo>
                    <a:cubicBezTo>
                      <a:pt x="1695" y="1403"/>
                      <a:pt x="1683" y="1533"/>
                      <a:pt x="1652" y="1573"/>
                    </a:cubicBezTo>
                    <a:cubicBezTo>
                      <a:pt x="1637" y="1592"/>
                      <a:pt x="1624" y="1602"/>
                      <a:pt x="1611" y="1602"/>
                    </a:cubicBezTo>
                    <a:cubicBezTo>
                      <a:pt x="1598" y="1602"/>
                      <a:pt x="1584" y="1590"/>
                      <a:pt x="1568" y="1567"/>
                    </a:cubicBezTo>
                    <a:cubicBezTo>
                      <a:pt x="1541" y="1528"/>
                      <a:pt x="1538" y="1483"/>
                      <a:pt x="1542" y="1439"/>
                    </a:cubicBezTo>
                    <a:cubicBezTo>
                      <a:pt x="1543" y="1423"/>
                      <a:pt x="1544" y="1405"/>
                      <a:pt x="1546" y="1390"/>
                    </a:cubicBezTo>
                    <a:cubicBezTo>
                      <a:pt x="1548" y="1361"/>
                      <a:pt x="1551" y="1330"/>
                      <a:pt x="1589" y="1326"/>
                    </a:cubicBezTo>
                    <a:cubicBezTo>
                      <a:pt x="1594" y="1325"/>
                      <a:pt x="1598" y="1325"/>
                      <a:pt x="1603" y="1325"/>
                    </a:cubicBezTo>
                    <a:close/>
                    <a:moveTo>
                      <a:pt x="575" y="1462"/>
                    </a:moveTo>
                    <a:cubicBezTo>
                      <a:pt x="582" y="1462"/>
                      <a:pt x="589" y="1464"/>
                      <a:pt x="595" y="1468"/>
                    </a:cubicBezTo>
                    <a:lnTo>
                      <a:pt x="760" y="1583"/>
                    </a:lnTo>
                    <a:cubicBezTo>
                      <a:pt x="776" y="1594"/>
                      <a:pt x="778" y="1615"/>
                      <a:pt x="768" y="1631"/>
                    </a:cubicBezTo>
                    <a:cubicBezTo>
                      <a:pt x="761" y="1640"/>
                      <a:pt x="751" y="1645"/>
                      <a:pt x="740" y="1645"/>
                    </a:cubicBezTo>
                    <a:cubicBezTo>
                      <a:pt x="734" y="1645"/>
                      <a:pt x="727" y="1643"/>
                      <a:pt x="721" y="1639"/>
                    </a:cubicBezTo>
                    <a:lnTo>
                      <a:pt x="556" y="1524"/>
                    </a:lnTo>
                    <a:cubicBezTo>
                      <a:pt x="540" y="1513"/>
                      <a:pt x="536" y="1492"/>
                      <a:pt x="548" y="1477"/>
                    </a:cubicBezTo>
                    <a:cubicBezTo>
                      <a:pt x="554" y="1467"/>
                      <a:pt x="564" y="1462"/>
                      <a:pt x="575" y="1462"/>
                    </a:cubicBezTo>
                    <a:close/>
                    <a:moveTo>
                      <a:pt x="1340" y="151"/>
                    </a:moveTo>
                    <a:cubicBezTo>
                      <a:pt x="1368" y="151"/>
                      <a:pt x="1379" y="184"/>
                      <a:pt x="1387" y="257"/>
                    </a:cubicBezTo>
                    <a:cubicBezTo>
                      <a:pt x="1395" y="338"/>
                      <a:pt x="1397" y="421"/>
                      <a:pt x="1407" y="502"/>
                    </a:cubicBezTo>
                    <a:cubicBezTo>
                      <a:pt x="1420" y="622"/>
                      <a:pt x="1428" y="651"/>
                      <a:pt x="1512" y="651"/>
                    </a:cubicBezTo>
                    <a:cubicBezTo>
                      <a:pt x="1532" y="651"/>
                      <a:pt x="1556" y="649"/>
                      <a:pt x="1585" y="647"/>
                    </a:cubicBezTo>
                    <a:cubicBezTo>
                      <a:pt x="1809" y="629"/>
                      <a:pt x="2032" y="626"/>
                      <a:pt x="2256" y="626"/>
                    </a:cubicBezTo>
                    <a:cubicBezTo>
                      <a:pt x="2430" y="626"/>
                      <a:pt x="2605" y="628"/>
                      <a:pt x="2779" y="628"/>
                    </a:cubicBezTo>
                    <a:cubicBezTo>
                      <a:pt x="2876" y="628"/>
                      <a:pt x="2974" y="627"/>
                      <a:pt x="3071" y="625"/>
                    </a:cubicBezTo>
                    <a:cubicBezTo>
                      <a:pt x="3093" y="624"/>
                      <a:pt x="3112" y="624"/>
                      <a:pt x="3128" y="624"/>
                    </a:cubicBezTo>
                    <a:cubicBezTo>
                      <a:pt x="3260" y="624"/>
                      <a:pt x="3260" y="647"/>
                      <a:pt x="3259" y="817"/>
                    </a:cubicBezTo>
                    <a:cubicBezTo>
                      <a:pt x="3255" y="906"/>
                      <a:pt x="3257" y="996"/>
                      <a:pt x="3249" y="1085"/>
                    </a:cubicBezTo>
                    <a:cubicBezTo>
                      <a:pt x="3240" y="1184"/>
                      <a:pt x="3217" y="1201"/>
                      <a:pt x="3117" y="1205"/>
                    </a:cubicBezTo>
                    <a:cubicBezTo>
                      <a:pt x="3092" y="1206"/>
                      <a:pt x="3066" y="1206"/>
                      <a:pt x="3040" y="1206"/>
                    </a:cubicBezTo>
                    <a:cubicBezTo>
                      <a:pt x="2988" y="1206"/>
                      <a:pt x="2936" y="1205"/>
                      <a:pt x="2884" y="1205"/>
                    </a:cubicBezTo>
                    <a:cubicBezTo>
                      <a:pt x="2659" y="1206"/>
                      <a:pt x="2434" y="1226"/>
                      <a:pt x="2209" y="1226"/>
                    </a:cubicBezTo>
                    <a:cubicBezTo>
                      <a:pt x="2004" y="1225"/>
                      <a:pt x="1801" y="1209"/>
                      <a:pt x="1596" y="1202"/>
                    </a:cubicBezTo>
                    <a:cubicBezTo>
                      <a:pt x="1585" y="1202"/>
                      <a:pt x="1574" y="1202"/>
                      <a:pt x="1564" y="1202"/>
                    </a:cubicBezTo>
                    <a:cubicBezTo>
                      <a:pt x="1460" y="1202"/>
                      <a:pt x="1450" y="1221"/>
                      <a:pt x="1432" y="1340"/>
                    </a:cubicBezTo>
                    <a:cubicBezTo>
                      <a:pt x="1417" y="1437"/>
                      <a:pt x="1406" y="1535"/>
                      <a:pt x="1390" y="1633"/>
                    </a:cubicBezTo>
                    <a:cubicBezTo>
                      <a:pt x="1378" y="1713"/>
                      <a:pt x="1369" y="1747"/>
                      <a:pt x="1337" y="1747"/>
                    </a:cubicBezTo>
                    <a:cubicBezTo>
                      <a:pt x="1317" y="1747"/>
                      <a:pt x="1289" y="1734"/>
                      <a:pt x="1245" y="1711"/>
                    </a:cubicBezTo>
                    <a:cubicBezTo>
                      <a:pt x="960" y="1560"/>
                      <a:pt x="678" y="1402"/>
                      <a:pt x="405" y="1227"/>
                    </a:cubicBezTo>
                    <a:cubicBezTo>
                      <a:pt x="347" y="1190"/>
                      <a:pt x="286" y="1154"/>
                      <a:pt x="232" y="1112"/>
                    </a:cubicBezTo>
                    <a:cubicBezTo>
                      <a:pt x="163" y="1058"/>
                      <a:pt x="164" y="1035"/>
                      <a:pt x="233" y="980"/>
                    </a:cubicBezTo>
                    <a:cubicBezTo>
                      <a:pt x="436" y="821"/>
                      <a:pt x="638" y="661"/>
                      <a:pt x="842" y="503"/>
                    </a:cubicBezTo>
                    <a:cubicBezTo>
                      <a:pt x="978" y="399"/>
                      <a:pt x="1118" y="296"/>
                      <a:pt x="1256" y="194"/>
                    </a:cubicBezTo>
                    <a:cubicBezTo>
                      <a:pt x="1294" y="166"/>
                      <a:pt x="1321" y="151"/>
                      <a:pt x="1340" y="151"/>
                    </a:cubicBezTo>
                    <a:close/>
                    <a:moveTo>
                      <a:pt x="975" y="1705"/>
                    </a:moveTo>
                    <a:cubicBezTo>
                      <a:pt x="985" y="1705"/>
                      <a:pt x="995" y="1710"/>
                      <a:pt x="1003" y="1714"/>
                    </a:cubicBezTo>
                    <a:cubicBezTo>
                      <a:pt x="1051" y="1740"/>
                      <a:pt x="1097" y="1766"/>
                      <a:pt x="1141" y="1793"/>
                    </a:cubicBezTo>
                    <a:cubicBezTo>
                      <a:pt x="1161" y="1802"/>
                      <a:pt x="1174" y="1818"/>
                      <a:pt x="1169" y="1842"/>
                    </a:cubicBezTo>
                    <a:cubicBezTo>
                      <a:pt x="1163" y="1862"/>
                      <a:pt x="1155" y="1877"/>
                      <a:pt x="1138" y="1877"/>
                    </a:cubicBezTo>
                    <a:cubicBezTo>
                      <a:pt x="1132" y="1877"/>
                      <a:pt x="1125" y="1876"/>
                      <a:pt x="1118" y="1872"/>
                    </a:cubicBezTo>
                    <a:cubicBezTo>
                      <a:pt x="1065" y="1842"/>
                      <a:pt x="1013" y="1808"/>
                      <a:pt x="963" y="1775"/>
                    </a:cubicBezTo>
                    <a:cubicBezTo>
                      <a:pt x="945" y="1762"/>
                      <a:pt x="939" y="1741"/>
                      <a:pt x="951" y="1722"/>
                    </a:cubicBezTo>
                    <a:cubicBezTo>
                      <a:pt x="958" y="1710"/>
                      <a:pt x="966" y="1705"/>
                      <a:pt x="975" y="1705"/>
                    </a:cubicBezTo>
                    <a:close/>
                    <a:moveTo>
                      <a:pt x="1504" y="1714"/>
                    </a:moveTo>
                    <a:lnTo>
                      <a:pt x="1504" y="1714"/>
                    </a:lnTo>
                    <a:cubicBezTo>
                      <a:pt x="1593" y="1786"/>
                      <a:pt x="1598" y="1809"/>
                      <a:pt x="1547" y="1969"/>
                    </a:cubicBezTo>
                    <a:cubicBezTo>
                      <a:pt x="1484" y="1881"/>
                      <a:pt x="1444" y="1806"/>
                      <a:pt x="1504" y="1714"/>
                    </a:cubicBezTo>
                    <a:close/>
                    <a:moveTo>
                      <a:pt x="1320" y="1871"/>
                    </a:moveTo>
                    <a:cubicBezTo>
                      <a:pt x="1342" y="1871"/>
                      <a:pt x="1363" y="1884"/>
                      <a:pt x="1378" y="1900"/>
                    </a:cubicBezTo>
                    <a:cubicBezTo>
                      <a:pt x="1408" y="1931"/>
                      <a:pt x="1422" y="1973"/>
                      <a:pt x="1421" y="2023"/>
                    </a:cubicBezTo>
                    <a:cubicBezTo>
                      <a:pt x="1418" y="2024"/>
                      <a:pt x="1414" y="2024"/>
                      <a:pt x="1410" y="2024"/>
                    </a:cubicBezTo>
                    <a:cubicBezTo>
                      <a:pt x="1363" y="2024"/>
                      <a:pt x="1330" y="2000"/>
                      <a:pt x="1298" y="1975"/>
                    </a:cubicBezTo>
                    <a:cubicBezTo>
                      <a:pt x="1271" y="1953"/>
                      <a:pt x="1260" y="1916"/>
                      <a:pt x="1282" y="1889"/>
                    </a:cubicBezTo>
                    <a:cubicBezTo>
                      <a:pt x="1293" y="1876"/>
                      <a:pt x="1307" y="1871"/>
                      <a:pt x="1320" y="1871"/>
                    </a:cubicBezTo>
                    <a:close/>
                    <a:moveTo>
                      <a:pt x="1384" y="0"/>
                    </a:moveTo>
                    <a:cubicBezTo>
                      <a:pt x="1364" y="0"/>
                      <a:pt x="1342" y="7"/>
                      <a:pt x="1316" y="20"/>
                    </a:cubicBezTo>
                    <a:cubicBezTo>
                      <a:pt x="1276" y="41"/>
                      <a:pt x="1238" y="68"/>
                      <a:pt x="1202" y="94"/>
                    </a:cubicBezTo>
                    <a:cubicBezTo>
                      <a:pt x="865" y="340"/>
                      <a:pt x="530" y="590"/>
                      <a:pt x="205" y="853"/>
                    </a:cubicBezTo>
                    <a:cubicBezTo>
                      <a:pt x="108" y="933"/>
                      <a:pt x="1" y="1001"/>
                      <a:pt x="71" y="1153"/>
                    </a:cubicBezTo>
                    <a:cubicBezTo>
                      <a:pt x="44" y="1272"/>
                      <a:pt x="108" y="1346"/>
                      <a:pt x="197" y="1410"/>
                    </a:cubicBezTo>
                    <a:cubicBezTo>
                      <a:pt x="507" y="1631"/>
                      <a:pt x="824" y="1842"/>
                      <a:pt x="1154" y="2034"/>
                    </a:cubicBezTo>
                    <a:cubicBezTo>
                      <a:pt x="1239" y="2084"/>
                      <a:pt x="1328" y="2127"/>
                      <a:pt x="1418" y="2165"/>
                    </a:cubicBezTo>
                    <a:cubicBezTo>
                      <a:pt x="1464" y="2184"/>
                      <a:pt x="1499" y="2195"/>
                      <a:pt x="1529" y="2195"/>
                    </a:cubicBezTo>
                    <a:cubicBezTo>
                      <a:pt x="1586" y="2195"/>
                      <a:pt x="1619" y="2155"/>
                      <a:pt x="1654" y="2065"/>
                    </a:cubicBezTo>
                    <a:cubicBezTo>
                      <a:pt x="1690" y="1976"/>
                      <a:pt x="1698" y="1882"/>
                      <a:pt x="1717" y="1791"/>
                    </a:cubicBezTo>
                    <a:cubicBezTo>
                      <a:pt x="1738" y="1688"/>
                      <a:pt x="1750" y="1678"/>
                      <a:pt x="1856" y="1677"/>
                    </a:cubicBezTo>
                    <a:cubicBezTo>
                      <a:pt x="1895" y="1676"/>
                      <a:pt x="1933" y="1676"/>
                      <a:pt x="1971" y="1676"/>
                    </a:cubicBezTo>
                    <a:cubicBezTo>
                      <a:pt x="2048" y="1676"/>
                      <a:pt x="2124" y="1677"/>
                      <a:pt x="2201" y="1677"/>
                    </a:cubicBezTo>
                    <a:cubicBezTo>
                      <a:pt x="2231" y="1677"/>
                      <a:pt x="2262" y="1678"/>
                      <a:pt x="2293" y="1678"/>
                    </a:cubicBezTo>
                    <a:cubicBezTo>
                      <a:pt x="2573" y="1678"/>
                      <a:pt x="2853" y="1653"/>
                      <a:pt x="3133" y="1629"/>
                    </a:cubicBezTo>
                    <a:cubicBezTo>
                      <a:pt x="3290" y="1615"/>
                      <a:pt x="3319" y="1581"/>
                      <a:pt x="3334" y="1421"/>
                    </a:cubicBezTo>
                    <a:cubicBezTo>
                      <a:pt x="3340" y="1360"/>
                      <a:pt x="3330" y="1295"/>
                      <a:pt x="3348" y="1238"/>
                    </a:cubicBezTo>
                    <a:cubicBezTo>
                      <a:pt x="3391" y="1086"/>
                      <a:pt x="3386" y="931"/>
                      <a:pt x="3382" y="776"/>
                    </a:cubicBezTo>
                    <a:cubicBezTo>
                      <a:pt x="3379" y="548"/>
                      <a:pt x="3333" y="494"/>
                      <a:pt x="3119" y="494"/>
                    </a:cubicBezTo>
                    <a:cubicBezTo>
                      <a:pt x="3113" y="494"/>
                      <a:pt x="3106" y="494"/>
                      <a:pt x="3100" y="494"/>
                    </a:cubicBezTo>
                    <a:cubicBezTo>
                      <a:pt x="2997" y="496"/>
                      <a:pt x="2895" y="497"/>
                      <a:pt x="2793" y="497"/>
                    </a:cubicBezTo>
                    <a:cubicBezTo>
                      <a:pt x="2646" y="497"/>
                      <a:pt x="2498" y="495"/>
                      <a:pt x="2350" y="495"/>
                    </a:cubicBezTo>
                    <a:cubicBezTo>
                      <a:pt x="2133" y="495"/>
                      <a:pt x="1916" y="498"/>
                      <a:pt x="1699" y="512"/>
                    </a:cubicBezTo>
                    <a:cubicBezTo>
                      <a:pt x="1668" y="514"/>
                      <a:pt x="1641" y="515"/>
                      <a:pt x="1619" y="515"/>
                    </a:cubicBezTo>
                    <a:cubicBezTo>
                      <a:pt x="1511" y="515"/>
                      <a:pt x="1506" y="482"/>
                      <a:pt x="1499" y="325"/>
                    </a:cubicBezTo>
                    <a:cubicBezTo>
                      <a:pt x="1495" y="243"/>
                      <a:pt x="1486" y="162"/>
                      <a:pt x="1464" y="83"/>
                    </a:cubicBezTo>
                    <a:cubicBezTo>
                      <a:pt x="1449" y="27"/>
                      <a:pt x="1423" y="0"/>
                      <a:pt x="13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8634;p68">
              <a:extLst>
                <a:ext uri="{FF2B5EF4-FFF2-40B4-BE49-F238E27FC236}">
                  <a16:creationId xmlns:a16="http://schemas.microsoft.com/office/drawing/2014/main" id="{1EE96C36-9B9C-2C33-57DC-68AF7BFADF2C}"/>
                </a:ext>
              </a:extLst>
            </p:cNvPr>
            <p:cNvGrpSpPr/>
            <p:nvPr/>
          </p:nvGrpSpPr>
          <p:grpSpPr>
            <a:xfrm rot="10800000" flipH="1">
              <a:off x="4005627" y="4817456"/>
              <a:ext cx="74882" cy="80431"/>
              <a:chOff x="-342417" y="2931273"/>
              <a:chExt cx="44993" cy="48324"/>
            </a:xfrm>
          </p:grpSpPr>
          <p:sp>
            <p:nvSpPr>
              <p:cNvPr id="49" name="Google Shape;8635;p68">
                <a:extLst>
                  <a:ext uri="{FF2B5EF4-FFF2-40B4-BE49-F238E27FC236}">
                    <a16:creationId xmlns:a16="http://schemas.microsoft.com/office/drawing/2014/main" id="{61F90040-C08E-2371-0802-4B25CC2F51B0}"/>
                  </a:ext>
                </a:extLst>
              </p:cNvPr>
              <p:cNvSpPr/>
              <p:nvPr/>
            </p:nvSpPr>
            <p:spPr>
              <a:xfrm>
                <a:off x="-331963" y="2941112"/>
                <a:ext cx="26032" cy="31362"/>
              </a:xfrm>
              <a:custGeom>
                <a:avLst/>
                <a:gdLst/>
                <a:ahLst/>
                <a:cxnLst/>
                <a:rect l="l" t="t" r="r" b="b"/>
                <a:pathLst>
                  <a:path w="508" h="612" extrusionOk="0">
                    <a:moveTo>
                      <a:pt x="320" y="1"/>
                    </a:moveTo>
                    <a:cubicBezTo>
                      <a:pt x="313" y="1"/>
                      <a:pt x="306" y="1"/>
                      <a:pt x="298" y="3"/>
                    </a:cubicBezTo>
                    <a:cubicBezTo>
                      <a:pt x="279" y="7"/>
                      <a:pt x="263" y="12"/>
                      <a:pt x="247" y="20"/>
                    </a:cubicBezTo>
                    <a:cubicBezTo>
                      <a:pt x="226" y="20"/>
                      <a:pt x="205" y="22"/>
                      <a:pt x="185" y="31"/>
                    </a:cubicBezTo>
                    <a:cubicBezTo>
                      <a:pt x="126" y="52"/>
                      <a:pt x="80" y="92"/>
                      <a:pt x="50" y="147"/>
                    </a:cubicBezTo>
                    <a:cubicBezTo>
                      <a:pt x="17" y="209"/>
                      <a:pt x="1" y="282"/>
                      <a:pt x="13" y="350"/>
                    </a:cubicBezTo>
                    <a:cubicBezTo>
                      <a:pt x="15" y="358"/>
                      <a:pt x="16" y="366"/>
                      <a:pt x="18" y="373"/>
                    </a:cubicBezTo>
                    <a:lnTo>
                      <a:pt x="18" y="374"/>
                    </a:lnTo>
                    <a:cubicBezTo>
                      <a:pt x="18" y="447"/>
                      <a:pt x="33" y="531"/>
                      <a:pt x="97" y="577"/>
                    </a:cubicBezTo>
                    <a:cubicBezTo>
                      <a:pt x="131" y="599"/>
                      <a:pt x="167" y="610"/>
                      <a:pt x="206" y="611"/>
                    </a:cubicBezTo>
                    <a:cubicBezTo>
                      <a:pt x="232" y="611"/>
                      <a:pt x="259" y="605"/>
                      <a:pt x="285" y="593"/>
                    </a:cubicBezTo>
                    <a:cubicBezTo>
                      <a:pt x="343" y="564"/>
                      <a:pt x="389" y="516"/>
                      <a:pt x="420" y="458"/>
                    </a:cubicBezTo>
                    <a:cubicBezTo>
                      <a:pt x="434" y="430"/>
                      <a:pt x="446" y="400"/>
                      <a:pt x="453" y="368"/>
                    </a:cubicBezTo>
                    <a:cubicBezTo>
                      <a:pt x="453" y="367"/>
                      <a:pt x="455" y="367"/>
                      <a:pt x="455" y="366"/>
                    </a:cubicBezTo>
                    <a:cubicBezTo>
                      <a:pt x="487" y="304"/>
                      <a:pt x="508" y="227"/>
                      <a:pt x="492" y="158"/>
                    </a:cubicBezTo>
                    <a:cubicBezTo>
                      <a:pt x="477" y="100"/>
                      <a:pt x="450" y="48"/>
                      <a:pt x="396" y="20"/>
                    </a:cubicBezTo>
                    <a:cubicBezTo>
                      <a:pt x="371" y="8"/>
                      <a:pt x="346" y="1"/>
                      <a:pt x="3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636;p68">
                <a:extLst>
                  <a:ext uri="{FF2B5EF4-FFF2-40B4-BE49-F238E27FC236}">
                    <a16:creationId xmlns:a16="http://schemas.microsoft.com/office/drawing/2014/main" id="{6820EBE5-5913-F7F8-2A46-087E441935C3}"/>
                  </a:ext>
                </a:extLst>
              </p:cNvPr>
              <p:cNvSpPr/>
              <p:nvPr/>
            </p:nvSpPr>
            <p:spPr>
              <a:xfrm>
                <a:off x="-331348" y="2957049"/>
                <a:ext cx="18499" cy="18448"/>
              </a:xfrm>
              <a:custGeom>
                <a:avLst/>
                <a:gdLst/>
                <a:ahLst/>
                <a:cxnLst/>
                <a:rect l="l" t="t" r="r" b="b"/>
                <a:pathLst>
                  <a:path w="361" h="360" extrusionOk="0">
                    <a:moveTo>
                      <a:pt x="198" y="0"/>
                    </a:moveTo>
                    <a:cubicBezTo>
                      <a:pt x="183" y="0"/>
                      <a:pt x="166" y="3"/>
                      <a:pt x="151" y="8"/>
                    </a:cubicBezTo>
                    <a:cubicBezTo>
                      <a:pt x="46" y="40"/>
                      <a:pt x="0" y="168"/>
                      <a:pt x="48" y="261"/>
                    </a:cubicBezTo>
                    <a:cubicBezTo>
                      <a:pt x="56" y="281"/>
                      <a:pt x="66" y="298"/>
                      <a:pt x="78" y="315"/>
                    </a:cubicBezTo>
                    <a:cubicBezTo>
                      <a:pt x="99" y="345"/>
                      <a:pt x="132" y="360"/>
                      <a:pt x="168" y="360"/>
                    </a:cubicBezTo>
                    <a:cubicBezTo>
                      <a:pt x="183" y="360"/>
                      <a:pt x="200" y="356"/>
                      <a:pt x="215" y="349"/>
                    </a:cubicBezTo>
                    <a:cubicBezTo>
                      <a:pt x="220" y="348"/>
                      <a:pt x="226" y="346"/>
                      <a:pt x="233" y="345"/>
                    </a:cubicBezTo>
                    <a:cubicBezTo>
                      <a:pt x="287" y="333"/>
                      <a:pt x="331" y="287"/>
                      <a:pt x="348" y="234"/>
                    </a:cubicBezTo>
                    <a:cubicBezTo>
                      <a:pt x="351" y="225"/>
                      <a:pt x="354" y="214"/>
                      <a:pt x="355" y="204"/>
                    </a:cubicBezTo>
                    <a:cubicBezTo>
                      <a:pt x="356" y="202"/>
                      <a:pt x="356" y="199"/>
                      <a:pt x="356" y="196"/>
                    </a:cubicBezTo>
                    <a:cubicBezTo>
                      <a:pt x="361" y="170"/>
                      <a:pt x="357" y="144"/>
                      <a:pt x="351" y="120"/>
                    </a:cubicBezTo>
                    <a:cubicBezTo>
                      <a:pt x="346" y="99"/>
                      <a:pt x="335" y="79"/>
                      <a:pt x="324" y="61"/>
                    </a:cubicBezTo>
                    <a:cubicBezTo>
                      <a:pt x="309" y="40"/>
                      <a:pt x="288" y="25"/>
                      <a:pt x="263" y="15"/>
                    </a:cubicBezTo>
                    <a:cubicBezTo>
                      <a:pt x="243" y="5"/>
                      <a:pt x="221" y="0"/>
                      <a:pt x="198" y="0"/>
                    </a:cubicBezTo>
                    <a:close/>
                  </a:path>
                </a:pathLst>
              </a:custGeom>
              <a:solidFill>
                <a:srgbClr val="DD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637;p68">
                <a:extLst>
                  <a:ext uri="{FF2B5EF4-FFF2-40B4-BE49-F238E27FC236}">
                    <a16:creationId xmlns:a16="http://schemas.microsoft.com/office/drawing/2014/main" id="{BBCEF16E-480A-ECF4-02C3-AE1E58050651}"/>
                  </a:ext>
                </a:extLst>
              </p:cNvPr>
              <p:cNvSpPr/>
              <p:nvPr/>
            </p:nvSpPr>
            <p:spPr>
              <a:xfrm>
                <a:off x="-342417" y="2931273"/>
                <a:ext cx="44993" cy="48324"/>
              </a:xfrm>
              <a:custGeom>
                <a:avLst/>
                <a:gdLst/>
                <a:ahLst/>
                <a:cxnLst/>
                <a:rect l="l" t="t" r="r" b="b"/>
                <a:pathLst>
                  <a:path w="878" h="943" extrusionOk="0">
                    <a:moveTo>
                      <a:pt x="539" y="254"/>
                    </a:moveTo>
                    <a:lnTo>
                      <a:pt x="540" y="255"/>
                    </a:lnTo>
                    <a:lnTo>
                      <a:pt x="540" y="255"/>
                    </a:lnTo>
                    <a:cubicBezTo>
                      <a:pt x="540" y="255"/>
                      <a:pt x="539" y="254"/>
                      <a:pt x="539" y="254"/>
                    </a:cubicBezTo>
                    <a:close/>
                    <a:moveTo>
                      <a:pt x="357" y="689"/>
                    </a:moveTo>
                    <a:cubicBezTo>
                      <a:pt x="358" y="689"/>
                      <a:pt x="360" y="689"/>
                      <a:pt x="361" y="690"/>
                    </a:cubicBezTo>
                    <a:lnTo>
                      <a:pt x="361" y="690"/>
                    </a:lnTo>
                    <a:cubicBezTo>
                      <a:pt x="359" y="690"/>
                      <a:pt x="358" y="689"/>
                      <a:pt x="357" y="689"/>
                    </a:cubicBezTo>
                    <a:close/>
                    <a:moveTo>
                      <a:pt x="363" y="690"/>
                    </a:moveTo>
                    <a:cubicBezTo>
                      <a:pt x="363" y="690"/>
                      <a:pt x="364" y="691"/>
                      <a:pt x="365" y="691"/>
                    </a:cubicBezTo>
                    <a:lnTo>
                      <a:pt x="365" y="691"/>
                    </a:lnTo>
                    <a:cubicBezTo>
                      <a:pt x="364" y="691"/>
                      <a:pt x="363" y="690"/>
                      <a:pt x="363" y="690"/>
                    </a:cubicBezTo>
                    <a:close/>
                    <a:moveTo>
                      <a:pt x="458" y="229"/>
                    </a:moveTo>
                    <a:cubicBezTo>
                      <a:pt x="461" y="230"/>
                      <a:pt x="463" y="230"/>
                      <a:pt x="467" y="230"/>
                    </a:cubicBezTo>
                    <a:cubicBezTo>
                      <a:pt x="482" y="240"/>
                      <a:pt x="500" y="246"/>
                      <a:pt x="520" y="248"/>
                    </a:cubicBezTo>
                    <a:cubicBezTo>
                      <a:pt x="524" y="248"/>
                      <a:pt x="526" y="250"/>
                      <a:pt x="530" y="250"/>
                    </a:cubicBezTo>
                    <a:lnTo>
                      <a:pt x="546" y="257"/>
                    </a:lnTo>
                    <a:lnTo>
                      <a:pt x="540" y="255"/>
                    </a:lnTo>
                    <a:lnTo>
                      <a:pt x="540" y="255"/>
                    </a:lnTo>
                    <a:cubicBezTo>
                      <a:pt x="545" y="257"/>
                      <a:pt x="548" y="260"/>
                      <a:pt x="552" y="262"/>
                    </a:cubicBezTo>
                    <a:cubicBezTo>
                      <a:pt x="558" y="266"/>
                      <a:pt x="562" y="268"/>
                      <a:pt x="567" y="272"/>
                    </a:cubicBezTo>
                    <a:cubicBezTo>
                      <a:pt x="584" y="288"/>
                      <a:pt x="600" y="303"/>
                      <a:pt x="617" y="319"/>
                    </a:cubicBezTo>
                    <a:cubicBezTo>
                      <a:pt x="621" y="324"/>
                      <a:pt x="624" y="331"/>
                      <a:pt x="628" y="338"/>
                    </a:cubicBezTo>
                    <a:cubicBezTo>
                      <a:pt x="630" y="343"/>
                      <a:pt x="633" y="350"/>
                      <a:pt x="635" y="355"/>
                    </a:cubicBezTo>
                    <a:cubicBezTo>
                      <a:pt x="640" y="369"/>
                      <a:pt x="644" y="382"/>
                      <a:pt x="647" y="397"/>
                    </a:cubicBezTo>
                    <a:cubicBezTo>
                      <a:pt x="649" y="403"/>
                      <a:pt x="649" y="411"/>
                      <a:pt x="650" y="418"/>
                    </a:cubicBezTo>
                    <a:lnTo>
                      <a:pt x="650" y="456"/>
                    </a:lnTo>
                    <a:cubicBezTo>
                      <a:pt x="649" y="474"/>
                      <a:pt x="646" y="490"/>
                      <a:pt x="644" y="507"/>
                    </a:cubicBezTo>
                    <a:cubicBezTo>
                      <a:pt x="641" y="514"/>
                      <a:pt x="639" y="523"/>
                      <a:pt x="636" y="533"/>
                    </a:cubicBezTo>
                    <a:cubicBezTo>
                      <a:pt x="629" y="556"/>
                      <a:pt x="618" y="579"/>
                      <a:pt x="609" y="601"/>
                    </a:cubicBezTo>
                    <a:cubicBezTo>
                      <a:pt x="602" y="617"/>
                      <a:pt x="593" y="631"/>
                      <a:pt x="584" y="645"/>
                    </a:cubicBezTo>
                    <a:lnTo>
                      <a:pt x="568" y="665"/>
                    </a:lnTo>
                    <a:lnTo>
                      <a:pt x="563" y="670"/>
                    </a:lnTo>
                    <a:cubicBezTo>
                      <a:pt x="558" y="675"/>
                      <a:pt x="552" y="681"/>
                      <a:pt x="546" y="685"/>
                    </a:cubicBezTo>
                    <a:cubicBezTo>
                      <a:pt x="537" y="690"/>
                      <a:pt x="529" y="695"/>
                      <a:pt x="520" y="701"/>
                    </a:cubicBezTo>
                    <a:cubicBezTo>
                      <a:pt x="514" y="703"/>
                      <a:pt x="508" y="706"/>
                      <a:pt x="502" y="708"/>
                    </a:cubicBezTo>
                    <a:lnTo>
                      <a:pt x="490" y="712"/>
                    </a:lnTo>
                    <a:cubicBezTo>
                      <a:pt x="478" y="715"/>
                      <a:pt x="467" y="716"/>
                      <a:pt x="455" y="717"/>
                    </a:cubicBezTo>
                    <a:cubicBezTo>
                      <a:pt x="452" y="717"/>
                      <a:pt x="448" y="717"/>
                      <a:pt x="441" y="716"/>
                    </a:cubicBezTo>
                    <a:cubicBezTo>
                      <a:pt x="437" y="716"/>
                      <a:pt x="434" y="715"/>
                      <a:pt x="430" y="715"/>
                    </a:cubicBezTo>
                    <a:cubicBezTo>
                      <a:pt x="425" y="713"/>
                      <a:pt x="420" y="712"/>
                      <a:pt x="415" y="711"/>
                    </a:cubicBezTo>
                    <a:cubicBezTo>
                      <a:pt x="400" y="705"/>
                      <a:pt x="383" y="699"/>
                      <a:pt x="368" y="692"/>
                    </a:cubicBezTo>
                    <a:lnTo>
                      <a:pt x="368" y="692"/>
                    </a:lnTo>
                    <a:cubicBezTo>
                      <a:pt x="368" y="692"/>
                      <a:pt x="368" y="692"/>
                      <a:pt x="368" y="692"/>
                    </a:cubicBezTo>
                    <a:cubicBezTo>
                      <a:pt x="367" y="692"/>
                      <a:pt x="366" y="691"/>
                      <a:pt x="365" y="691"/>
                    </a:cubicBezTo>
                    <a:lnTo>
                      <a:pt x="365" y="691"/>
                    </a:lnTo>
                    <a:cubicBezTo>
                      <a:pt x="366" y="691"/>
                      <a:pt x="367" y="692"/>
                      <a:pt x="368" y="692"/>
                    </a:cubicBezTo>
                    <a:lnTo>
                      <a:pt x="368" y="692"/>
                    </a:lnTo>
                    <a:cubicBezTo>
                      <a:pt x="366" y="692"/>
                      <a:pt x="364" y="691"/>
                      <a:pt x="362" y="690"/>
                    </a:cubicBezTo>
                    <a:cubicBezTo>
                      <a:pt x="361" y="690"/>
                      <a:pt x="361" y="690"/>
                      <a:pt x="361" y="690"/>
                    </a:cubicBezTo>
                    <a:lnTo>
                      <a:pt x="361" y="690"/>
                    </a:lnTo>
                    <a:cubicBezTo>
                      <a:pt x="359" y="689"/>
                      <a:pt x="358" y="688"/>
                      <a:pt x="356" y="688"/>
                    </a:cubicBezTo>
                    <a:lnTo>
                      <a:pt x="356" y="688"/>
                    </a:lnTo>
                    <a:cubicBezTo>
                      <a:pt x="356" y="687"/>
                      <a:pt x="356" y="687"/>
                      <a:pt x="355" y="687"/>
                    </a:cubicBezTo>
                    <a:lnTo>
                      <a:pt x="355" y="687"/>
                    </a:lnTo>
                    <a:cubicBezTo>
                      <a:pt x="356" y="687"/>
                      <a:pt x="356" y="687"/>
                      <a:pt x="356" y="687"/>
                    </a:cubicBezTo>
                    <a:lnTo>
                      <a:pt x="356" y="687"/>
                    </a:lnTo>
                    <a:cubicBezTo>
                      <a:pt x="336" y="677"/>
                      <a:pt x="315" y="667"/>
                      <a:pt x="296" y="654"/>
                    </a:cubicBezTo>
                    <a:cubicBezTo>
                      <a:pt x="289" y="650"/>
                      <a:pt x="283" y="645"/>
                      <a:pt x="277" y="640"/>
                    </a:cubicBezTo>
                    <a:lnTo>
                      <a:pt x="269" y="632"/>
                    </a:lnTo>
                    <a:cubicBezTo>
                      <a:pt x="264" y="629"/>
                      <a:pt x="262" y="626"/>
                      <a:pt x="259" y="622"/>
                    </a:cubicBezTo>
                    <a:cubicBezTo>
                      <a:pt x="256" y="616"/>
                      <a:pt x="253" y="610"/>
                      <a:pt x="249" y="603"/>
                    </a:cubicBezTo>
                    <a:cubicBezTo>
                      <a:pt x="248" y="600"/>
                      <a:pt x="247" y="597"/>
                      <a:pt x="245" y="593"/>
                    </a:cubicBezTo>
                    <a:cubicBezTo>
                      <a:pt x="243" y="587"/>
                      <a:pt x="241" y="581"/>
                      <a:pt x="240" y="576"/>
                    </a:cubicBezTo>
                    <a:cubicBezTo>
                      <a:pt x="235" y="550"/>
                      <a:pt x="231" y="522"/>
                      <a:pt x="228" y="496"/>
                    </a:cubicBezTo>
                    <a:lnTo>
                      <a:pt x="228" y="483"/>
                    </a:lnTo>
                    <a:cubicBezTo>
                      <a:pt x="230" y="465"/>
                      <a:pt x="233" y="448"/>
                      <a:pt x="236" y="430"/>
                    </a:cubicBezTo>
                    <a:cubicBezTo>
                      <a:pt x="240" y="413"/>
                      <a:pt x="243" y="398"/>
                      <a:pt x="249" y="381"/>
                    </a:cubicBezTo>
                    <a:cubicBezTo>
                      <a:pt x="253" y="367"/>
                      <a:pt x="259" y="355"/>
                      <a:pt x="264" y="341"/>
                    </a:cubicBezTo>
                    <a:cubicBezTo>
                      <a:pt x="270" y="334"/>
                      <a:pt x="274" y="328"/>
                      <a:pt x="278" y="319"/>
                    </a:cubicBezTo>
                    <a:cubicBezTo>
                      <a:pt x="280" y="316"/>
                      <a:pt x="282" y="314"/>
                      <a:pt x="284" y="311"/>
                    </a:cubicBezTo>
                    <a:cubicBezTo>
                      <a:pt x="293" y="302"/>
                      <a:pt x="301" y="293"/>
                      <a:pt x="310" y="285"/>
                    </a:cubicBezTo>
                    <a:cubicBezTo>
                      <a:pt x="319" y="278"/>
                      <a:pt x="326" y="272"/>
                      <a:pt x="335" y="267"/>
                    </a:cubicBezTo>
                    <a:cubicBezTo>
                      <a:pt x="345" y="258"/>
                      <a:pt x="355" y="254"/>
                      <a:pt x="367" y="247"/>
                    </a:cubicBezTo>
                    <a:cubicBezTo>
                      <a:pt x="374" y="244"/>
                      <a:pt x="383" y="241"/>
                      <a:pt x="392" y="236"/>
                    </a:cubicBezTo>
                    <a:cubicBezTo>
                      <a:pt x="398" y="235"/>
                      <a:pt x="405" y="233"/>
                      <a:pt x="411" y="231"/>
                    </a:cubicBezTo>
                    <a:cubicBezTo>
                      <a:pt x="415" y="231"/>
                      <a:pt x="419" y="230"/>
                      <a:pt x="424" y="230"/>
                    </a:cubicBezTo>
                    <a:cubicBezTo>
                      <a:pt x="435" y="230"/>
                      <a:pt x="447" y="229"/>
                      <a:pt x="458" y="229"/>
                    </a:cubicBezTo>
                    <a:close/>
                    <a:moveTo>
                      <a:pt x="447" y="1"/>
                    </a:moveTo>
                    <a:cubicBezTo>
                      <a:pt x="418" y="1"/>
                      <a:pt x="390" y="4"/>
                      <a:pt x="363" y="10"/>
                    </a:cubicBezTo>
                    <a:cubicBezTo>
                      <a:pt x="287" y="27"/>
                      <a:pt x="214" y="69"/>
                      <a:pt x="156" y="121"/>
                    </a:cubicBezTo>
                    <a:cubicBezTo>
                      <a:pt x="121" y="156"/>
                      <a:pt x="90" y="192"/>
                      <a:pt x="68" y="236"/>
                    </a:cubicBezTo>
                    <a:cubicBezTo>
                      <a:pt x="55" y="265"/>
                      <a:pt x="42" y="293"/>
                      <a:pt x="34" y="322"/>
                    </a:cubicBezTo>
                    <a:cubicBezTo>
                      <a:pt x="15" y="387"/>
                      <a:pt x="0" y="459"/>
                      <a:pt x="8" y="527"/>
                    </a:cubicBezTo>
                    <a:cubicBezTo>
                      <a:pt x="17" y="608"/>
                      <a:pt x="33" y="690"/>
                      <a:pt x="84" y="758"/>
                    </a:cubicBezTo>
                    <a:cubicBezTo>
                      <a:pt x="138" y="830"/>
                      <a:pt x="219" y="874"/>
                      <a:pt x="300" y="909"/>
                    </a:cubicBezTo>
                    <a:cubicBezTo>
                      <a:pt x="337" y="923"/>
                      <a:pt x="376" y="938"/>
                      <a:pt x="415" y="941"/>
                    </a:cubicBezTo>
                    <a:cubicBezTo>
                      <a:pt x="420" y="942"/>
                      <a:pt x="426" y="942"/>
                      <a:pt x="431" y="942"/>
                    </a:cubicBezTo>
                    <a:cubicBezTo>
                      <a:pt x="436" y="942"/>
                      <a:pt x="441" y="942"/>
                      <a:pt x="447" y="941"/>
                    </a:cubicBezTo>
                    <a:cubicBezTo>
                      <a:pt x="479" y="941"/>
                      <a:pt x="513" y="937"/>
                      <a:pt x="545" y="930"/>
                    </a:cubicBezTo>
                    <a:cubicBezTo>
                      <a:pt x="636" y="906"/>
                      <a:pt x="723" y="844"/>
                      <a:pt x="775" y="763"/>
                    </a:cubicBezTo>
                    <a:cubicBezTo>
                      <a:pt x="835" y="665"/>
                      <a:pt x="877" y="551"/>
                      <a:pt x="876" y="434"/>
                    </a:cubicBezTo>
                    <a:cubicBezTo>
                      <a:pt x="876" y="335"/>
                      <a:pt x="844" y="221"/>
                      <a:pt x="770" y="151"/>
                    </a:cubicBezTo>
                    <a:lnTo>
                      <a:pt x="770" y="151"/>
                    </a:lnTo>
                    <a:cubicBezTo>
                      <a:pt x="771" y="152"/>
                      <a:pt x="773" y="153"/>
                      <a:pt x="775" y="154"/>
                    </a:cubicBezTo>
                    <a:cubicBezTo>
                      <a:pt x="751" y="135"/>
                      <a:pt x="733" y="111"/>
                      <a:pt x="709" y="93"/>
                    </a:cubicBezTo>
                    <a:cubicBezTo>
                      <a:pt x="687" y="76"/>
                      <a:pt x="664" y="62"/>
                      <a:pt x="640" y="50"/>
                    </a:cubicBezTo>
                    <a:lnTo>
                      <a:pt x="640" y="50"/>
                    </a:lnTo>
                    <a:cubicBezTo>
                      <a:pt x="641" y="50"/>
                      <a:pt x="641" y="51"/>
                      <a:pt x="641" y="51"/>
                    </a:cubicBezTo>
                    <a:cubicBezTo>
                      <a:pt x="640" y="50"/>
                      <a:pt x="639" y="50"/>
                      <a:pt x="638" y="49"/>
                    </a:cubicBezTo>
                    <a:lnTo>
                      <a:pt x="638" y="49"/>
                    </a:lnTo>
                    <a:cubicBezTo>
                      <a:pt x="639" y="49"/>
                      <a:pt x="640" y="50"/>
                      <a:pt x="640" y="50"/>
                    </a:cubicBezTo>
                    <a:lnTo>
                      <a:pt x="640" y="50"/>
                    </a:lnTo>
                    <a:cubicBezTo>
                      <a:pt x="639" y="49"/>
                      <a:pt x="637" y="48"/>
                      <a:pt x="635" y="47"/>
                    </a:cubicBezTo>
                    <a:lnTo>
                      <a:pt x="635" y="47"/>
                    </a:lnTo>
                    <a:cubicBezTo>
                      <a:pt x="636" y="48"/>
                      <a:pt x="637" y="48"/>
                      <a:pt x="638" y="49"/>
                    </a:cubicBezTo>
                    <a:lnTo>
                      <a:pt x="638" y="49"/>
                    </a:lnTo>
                    <a:cubicBezTo>
                      <a:pt x="636" y="48"/>
                      <a:pt x="633" y="47"/>
                      <a:pt x="631" y="46"/>
                    </a:cubicBezTo>
                    <a:lnTo>
                      <a:pt x="631" y="46"/>
                    </a:lnTo>
                    <a:cubicBezTo>
                      <a:pt x="633" y="46"/>
                      <a:pt x="634" y="47"/>
                      <a:pt x="635" y="47"/>
                    </a:cubicBezTo>
                    <a:lnTo>
                      <a:pt x="635" y="47"/>
                    </a:lnTo>
                    <a:cubicBezTo>
                      <a:pt x="624" y="41"/>
                      <a:pt x="611" y="35"/>
                      <a:pt x="597" y="31"/>
                    </a:cubicBezTo>
                    <a:cubicBezTo>
                      <a:pt x="594" y="30"/>
                      <a:pt x="591" y="29"/>
                      <a:pt x="588" y="27"/>
                    </a:cubicBezTo>
                    <a:cubicBezTo>
                      <a:pt x="542" y="10"/>
                      <a:pt x="494" y="1"/>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 name="TextBox 56">
            <a:extLst>
              <a:ext uri="{FF2B5EF4-FFF2-40B4-BE49-F238E27FC236}">
                <a16:creationId xmlns:a16="http://schemas.microsoft.com/office/drawing/2014/main" id="{38E7B6FD-BF8D-C494-2155-C593615C6A03}"/>
              </a:ext>
            </a:extLst>
          </p:cNvPr>
          <p:cNvSpPr txBox="1"/>
          <p:nvPr/>
        </p:nvSpPr>
        <p:spPr>
          <a:xfrm>
            <a:off x="1353754" y="2713784"/>
            <a:ext cx="6208839" cy="1022909"/>
          </a:xfrm>
          <a:prstGeom prst="rect">
            <a:avLst/>
          </a:prstGeom>
          <a:noFill/>
        </p:spPr>
        <p:txBody>
          <a:bodyPr wrap="square">
            <a:spAutoFit/>
          </a:bodyPr>
          <a:lstStyle/>
          <a:p>
            <a:pPr algn="just" rtl="1">
              <a:lnSpc>
                <a:spcPct val="150000"/>
              </a:lnSpc>
            </a:pPr>
            <a:r>
              <a:rPr lang="ar-SA" dirty="0">
                <a:cs typeface="+mj-cs"/>
              </a:rPr>
              <a:t>تعد تقنيات النانو عاملاً جوهريًا في تصنيع المعالجات الحديثة، ليس فقط لزيادة الأداء، بل لتحسين الموثوقية والطاقة والاستقرار الحراري. الدراسة التجريبية على </a:t>
            </a:r>
            <a:r>
              <a:rPr lang="en-US" dirty="0">
                <a:cs typeface="+mj-cs"/>
              </a:rPr>
              <a:t>TSMC </a:t>
            </a:r>
            <a:r>
              <a:rPr lang="ar-SA" dirty="0">
                <a:cs typeface="+mj-cs"/>
              </a:rPr>
              <a:t>توضح إمكانية التطبيق العملي إذا توافرت بيئة تكنولوجية ومؤسسية داعمة.</a:t>
            </a:r>
            <a:endParaRPr lang="en-US" dirty="0">
              <a:cs typeface="+mj-cs"/>
            </a:endParaRPr>
          </a:p>
        </p:txBody>
      </p:sp>
      <p:grpSp>
        <p:nvGrpSpPr>
          <p:cNvPr id="58" name="Google Shape;5154;p48">
            <a:extLst>
              <a:ext uri="{FF2B5EF4-FFF2-40B4-BE49-F238E27FC236}">
                <a16:creationId xmlns:a16="http://schemas.microsoft.com/office/drawing/2014/main" id="{B248945F-2909-E319-1429-05D8D5596B30}"/>
              </a:ext>
            </a:extLst>
          </p:cNvPr>
          <p:cNvGrpSpPr/>
          <p:nvPr/>
        </p:nvGrpSpPr>
        <p:grpSpPr>
          <a:xfrm>
            <a:off x="4139811" y="1025443"/>
            <a:ext cx="777404" cy="776968"/>
            <a:chOff x="848107" y="-313663"/>
            <a:chExt cx="169672" cy="169570"/>
          </a:xfrm>
        </p:grpSpPr>
        <p:sp>
          <p:nvSpPr>
            <p:cNvPr id="59" name="Google Shape;5155;p48">
              <a:extLst>
                <a:ext uri="{FF2B5EF4-FFF2-40B4-BE49-F238E27FC236}">
                  <a16:creationId xmlns:a16="http://schemas.microsoft.com/office/drawing/2014/main" id="{659DB99E-745F-7AA0-8D08-02BE726586ED}"/>
                </a:ext>
              </a:extLst>
            </p:cNvPr>
            <p:cNvSpPr/>
            <p:nvPr/>
          </p:nvSpPr>
          <p:spPr>
            <a:xfrm>
              <a:off x="870501" y="-289094"/>
              <a:ext cx="116634" cy="135641"/>
            </a:xfrm>
            <a:custGeom>
              <a:avLst/>
              <a:gdLst/>
              <a:ahLst/>
              <a:cxnLst/>
              <a:rect l="l" t="t" r="r" b="b"/>
              <a:pathLst>
                <a:path w="2276" h="2216" extrusionOk="0">
                  <a:moveTo>
                    <a:pt x="1004" y="1"/>
                  </a:moveTo>
                  <a:cubicBezTo>
                    <a:pt x="948" y="1"/>
                    <a:pt x="890" y="3"/>
                    <a:pt x="828" y="8"/>
                  </a:cubicBezTo>
                  <a:cubicBezTo>
                    <a:pt x="740" y="14"/>
                    <a:pt x="1" y="219"/>
                    <a:pt x="98" y="748"/>
                  </a:cubicBezTo>
                  <a:cubicBezTo>
                    <a:pt x="197" y="1277"/>
                    <a:pt x="552" y="1230"/>
                    <a:pt x="535" y="1333"/>
                  </a:cubicBezTo>
                  <a:cubicBezTo>
                    <a:pt x="517" y="1434"/>
                    <a:pt x="354" y="2106"/>
                    <a:pt x="420" y="2106"/>
                  </a:cubicBezTo>
                  <a:cubicBezTo>
                    <a:pt x="474" y="2106"/>
                    <a:pt x="1149" y="2215"/>
                    <a:pt x="1375" y="2215"/>
                  </a:cubicBezTo>
                  <a:cubicBezTo>
                    <a:pt x="1420" y="2215"/>
                    <a:pt x="1447" y="2211"/>
                    <a:pt x="1447" y="2200"/>
                  </a:cubicBezTo>
                  <a:cubicBezTo>
                    <a:pt x="1447" y="2137"/>
                    <a:pt x="1344" y="2013"/>
                    <a:pt x="1642" y="1926"/>
                  </a:cubicBezTo>
                  <a:cubicBezTo>
                    <a:pt x="1941" y="1838"/>
                    <a:pt x="2275" y="1287"/>
                    <a:pt x="2102" y="781"/>
                  </a:cubicBezTo>
                  <a:cubicBezTo>
                    <a:pt x="1944" y="315"/>
                    <a:pt x="1657" y="1"/>
                    <a:pt x="10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156;p48">
              <a:extLst>
                <a:ext uri="{FF2B5EF4-FFF2-40B4-BE49-F238E27FC236}">
                  <a16:creationId xmlns:a16="http://schemas.microsoft.com/office/drawing/2014/main" id="{A7580271-3B29-448A-F580-AEF745418FD5}"/>
                </a:ext>
              </a:extLst>
            </p:cNvPr>
            <p:cNvSpPr/>
            <p:nvPr/>
          </p:nvSpPr>
          <p:spPr>
            <a:xfrm>
              <a:off x="858305" y="-298084"/>
              <a:ext cx="130214" cy="153991"/>
            </a:xfrm>
            <a:custGeom>
              <a:avLst/>
              <a:gdLst/>
              <a:ahLst/>
              <a:cxnLst/>
              <a:rect l="l" t="t" r="r" b="b"/>
              <a:pathLst>
                <a:path w="2541" h="3005" extrusionOk="0">
                  <a:moveTo>
                    <a:pt x="884" y="801"/>
                  </a:moveTo>
                  <a:cubicBezTo>
                    <a:pt x="892" y="801"/>
                    <a:pt x="900" y="803"/>
                    <a:pt x="907" y="805"/>
                  </a:cubicBezTo>
                  <a:cubicBezTo>
                    <a:pt x="958" y="820"/>
                    <a:pt x="1024" y="916"/>
                    <a:pt x="1020" y="969"/>
                  </a:cubicBezTo>
                  <a:cubicBezTo>
                    <a:pt x="1019" y="990"/>
                    <a:pt x="1007" y="999"/>
                    <a:pt x="986" y="999"/>
                  </a:cubicBezTo>
                  <a:cubicBezTo>
                    <a:pt x="984" y="999"/>
                    <a:pt x="982" y="999"/>
                    <a:pt x="979" y="999"/>
                  </a:cubicBezTo>
                  <a:cubicBezTo>
                    <a:pt x="921" y="972"/>
                    <a:pt x="870" y="931"/>
                    <a:pt x="847" y="863"/>
                  </a:cubicBezTo>
                  <a:cubicBezTo>
                    <a:pt x="842" y="844"/>
                    <a:pt x="839" y="826"/>
                    <a:pt x="855" y="811"/>
                  </a:cubicBezTo>
                  <a:cubicBezTo>
                    <a:pt x="864" y="804"/>
                    <a:pt x="874" y="801"/>
                    <a:pt x="884" y="801"/>
                  </a:cubicBezTo>
                  <a:close/>
                  <a:moveTo>
                    <a:pt x="1732" y="921"/>
                  </a:moveTo>
                  <a:cubicBezTo>
                    <a:pt x="1738" y="921"/>
                    <a:pt x="1746" y="922"/>
                    <a:pt x="1754" y="925"/>
                  </a:cubicBezTo>
                  <a:cubicBezTo>
                    <a:pt x="1803" y="945"/>
                    <a:pt x="1834" y="1046"/>
                    <a:pt x="1808" y="1100"/>
                  </a:cubicBezTo>
                  <a:cubicBezTo>
                    <a:pt x="1789" y="1141"/>
                    <a:pt x="1716" y="1178"/>
                    <a:pt x="1666" y="1178"/>
                  </a:cubicBezTo>
                  <a:cubicBezTo>
                    <a:pt x="1655" y="1178"/>
                    <a:pt x="1645" y="1176"/>
                    <a:pt x="1637" y="1172"/>
                  </a:cubicBezTo>
                  <a:cubicBezTo>
                    <a:pt x="1604" y="1155"/>
                    <a:pt x="1622" y="1127"/>
                    <a:pt x="1624" y="1109"/>
                  </a:cubicBezTo>
                  <a:cubicBezTo>
                    <a:pt x="1637" y="1051"/>
                    <a:pt x="1654" y="1003"/>
                    <a:pt x="1680" y="958"/>
                  </a:cubicBezTo>
                  <a:cubicBezTo>
                    <a:pt x="1692" y="938"/>
                    <a:pt x="1708" y="921"/>
                    <a:pt x="1732" y="921"/>
                  </a:cubicBezTo>
                  <a:close/>
                  <a:moveTo>
                    <a:pt x="1186" y="1228"/>
                  </a:moveTo>
                  <a:cubicBezTo>
                    <a:pt x="1197" y="1228"/>
                    <a:pt x="1211" y="1231"/>
                    <a:pt x="1232" y="1235"/>
                  </a:cubicBezTo>
                  <a:cubicBezTo>
                    <a:pt x="1283" y="1245"/>
                    <a:pt x="1334" y="1257"/>
                    <a:pt x="1386" y="1265"/>
                  </a:cubicBezTo>
                  <a:cubicBezTo>
                    <a:pt x="1436" y="1272"/>
                    <a:pt x="1455" y="1302"/>
                    <a:pt x="1446" y="1351"/>
                  </a:cubicBezTo>
                  <a:cubicBezTo>
                    <a:pt x="1438" y="1396"/>
                    <a:pt x="1433" y="1440"/>
                    <a:pt x="1424" y="1496"/>
                  </a:cubicBezTo>
                  <a:cubicBezTo>
                    <a:pt x="1377" y="1671"/>
                    <a:pt x="1349" y="1863"/>
                    <a:pt x="1320" y="2054"/>
                  </a:cubicBezTo>
                  <a:cubicBezTo>
                    <a:pt x="1308" y="2131"/>
                    <a:pt x="1299" y="2151"/>
                    <a:pt x="1249" y="2151"/>
                  </a:cubicBezTo>
                  <a:cubicBezTo>
                    <a:pt x="1235" y="2151"/>
                    <a:pt x="1217" y="2149"/>
                    <a:pt x="1195" y="2147"/>
                  </a:cubicBezTo>
                  <a:cubicBezTo>
                    <a:pt x="1135" y="2141"/>
                    <a:pt x="1077" y="2130"/>
                    <a:pt x="1017" y="2126"/>
                  </a:cubicBezTo>
                  <a:cubicBezTo>
                    <a:pt x="967" y="2122"/>
                    <a:pt x="948" y="2100"/>
                    <a:pt x="967" y="2054"/>
                  </a:cubicBezTo>
                  <a:cubicBezTo>
                    <a:pt x="1024" y="1907"/>
                    <a:pt x="1051" y="1753"/>
                    <a:pt x="1087" y="1601"/>
                  </a:cubicBezTo>
                  <a:cubicBezTo>
                    <a:pt x="1110" y="1501"/>
                    <a:pt x="1127" y="1397"/>
                    <a:pt x="1146" y="1294"/>
                  </a:cubicBezTo>
                  <a:cubicBezTo>
                    <a:pt x="1154" y="1244"/>
                    <a:pt x="1159" y="1228"/>
                    <a:pt x="1186" y="1228"/>
                  </a:cubicBezTo>
                  <a:close/>
                  <a:moveTo>
                    <a:pt x="1381" y="99"/>
                  </a:moveTo>
                  <a:cubicBezTo>
                    <a:pt x="1532" y="99"/>
                    <a:pt x="1682" y="126"/>
                    <a:pt x="1828" y="194"/>
                  </a:cubicBezTo>
                  <a:cubicBezTo>
                    <a:pt x="2199" y="370"/>
                    <a:pt x="2368" y="678"/>
                    <a:pt x="2415" y="1069"/>
                  </a:cubicBezTo>
                  <a:cubicBezTo>
                    <a:pt x="2431" y="1205"/>
                    <a:pt x="2398" y="1336"/>
                    <a:pt x="2351" y="1462"/>
                  </a:cubicBezTo>
                  <a:cubicBezTo>
                    <a:pt x="2285" y="1637"/>
                    <a:pt x="2164" y="1765"/>
                    <a:pt x="1996" y="1846"/>
                  </a:cubicBezTo>
                  <a:cubicBezTo>
                    <a:pt x="1955" y="1865"/>
                    <a:pt x="1915" y="1885"/>
                    <a:pt x="1873" y="1899"/>
                  </a:cubicBezTo>
                  <a:cubicBezTo>
                    <a:pt x="1774" y="1927"/>
                    <a:pt x="1728" y="1991"/>
                    <a:pt x="1716" y="2093"/>
                  </a:cubicBezTo>
                  <a:cubicBezTo>
                    <a:pt x="1705" y="2172"/>
                    <a:pt x="1699" y="2192"/>
                    <a:pt x="1654" y="2192"/>
                  </a:cubicBezTo>
                  <a:cubicBezTo>
                    <a:pt x="1639" y="2192"/>
                    <a:pt x="1620" y="2190"/>
                    <a:pt x="1595" y="2187"/>
                  </a:cubicBezTo>
                  <a:cubicBezTo>
                    <a:pt x="1403" y="2164"/>
                    <a:pt x="1420" y="2163"/>
                    <a:pt x="1447" y="1999"/>
                  </a:cubicBezTo>
                  <a:cubicBezTo>
                    <a:pt x="1459" y="1926"/>
                    <a:pt x="1470" y="1852"/>
                    <a:pt x="1481" y="1778"/>
                  </a:cubicBezTo>
                  <a:cubicBezTo>
                    <a:pt x="1503" y="1642"/>
                    <a:pt x="1522" y="1506"/>
                    <a:pt x="1559" y="1372"/>
                  </a:cubicBezTo>
                  <a:cubicBezTo>
                    <a:pt x="1574" y="1317"/>
                    <a:pt x="1597" y="1287"/>
                    <a:pt x="1655" y="1282"/>
                  </a:cubicBezTo>
                  <a:cubicBezTo>
                    <a:pt x="1700" y="1277"/>
                    <a:pt x="1744" y="1268"/>
                    <a:pt x="1786" y="1254"/>
                  </a:cubicBezTo>
                  <a:cubicBezTo>
                    <a:pt x="1881" y="1221"/>
                    <a:pt x="1927" y="1151"/>
                    <a:pt x="1927" y="1050"/>
                  </a:cubicBezTo>
                  <a:cubicBezTo>
                    <a:pt x="1927" y="951"/>
                    <a:pt x="1860" y="846"/>
                    <a:pt x="1780" y="818"/>
                  </a:cubicBezTo>
                  <a:cubicBezTo>
                    <a:pt x="1765" y="813"/>
                    <a:pt x="1750" y="810"/>
                    <a:pt x="1735" y="810"/>
                  </a:cubicBezTo>
                  <a:cubicBezTo>
                    <a:pt x="1682" y="810"/>
                    <a:pt x="1628" y="842"/>
                    <a:pt x="1590" y="900"/>
                  </a:cubicBezTo>
                  <a:cubicBezTo>
                    <a:pt x="1553" y="957"/>
                    <a:pt x="1535" y="1022"/>
                    <a:pt x="1513" y="1085"/>
                  </a:cubicBezTo>
                  <a:cubicBezTo>
                    <a:pt x="1489" y="1147"/>
                    <a:pt x="1483" y="1165"/>
                    <a:pt x="1444" y="1165"/>
                  </a:cubicBezTo>
                  <a:cubicBezTo>
                    <a:pt x="1431" y="1165"/>
                    <a:pt x="1414" y="1163"/>
                    <a:pt x="1392" y="1160"/>
                  </a:cubicBezTo>
                  <a:cubicBezTo>
                    <a:pt x="1351" y="1155"/>
                    <a:pt x="1310" y="1145"/>
                    <a:pt x="1272" y="1136"/>
                  </a:cubicBezTo>
                  <a:cubicBezTo>
                    <a:pt x="1193" y="1118"/>
                    <a:pt x="1140" y="1078"/>
                    <a:pt x="1134" y="987"/>
                  </a:cubicBezTo>
                  <a:cubicBezTo>
                    <a:pt x="1130" y="924"/>
                    <a:pt x="1105" y="864"/>
                    <a:pt x="1067" y="811"/>
                  </a:cubicBezTo>
                  <a:cubicBezTo>
                    <a:pt x="1054" y="793"/>
                    <a:pt x="1041" y="775"/>
                    <a:pt x="1025" y="759"/>
                  </a:cubicBezTo>
                  <a:cubicBezTo>
                    <a:pt x="982" y="715"/>
                    <a:pt x="924" y="692"/>
                    <a:pt x="872" y="692"/>
                  </a:cubicBezTo>
                  <a:cubicBezTo>
                    <a:pt x="838" y="692"/>
                    <a:pt x="807" y="702"/>
                    <a:pt x="783" y="722"/>
                  </a:cubicBezTo>
                  <a:cubicBezTo>
                    <a:pt x="723" y="775"/>
                    <a:pt x="722" y="865"/>
                    <a:pt x="779" y="957"/>
                  </a:cubicBezTo>
                  <a:cubicBezTo>
                    <a:pt x="822" y="1026"/>
                    <a:pt x="888" y="1071"/>
                    <a:pt x="957" y="1106"/>
                  </a:cubicBezTo>
                  <a:cubicBezTo>
                    <a:pt x="1024" y="1140"/>
                    <a:pt x="1042" y="1187"/>
                    <a:pt x="1041" y="1260"/>
                  </a:cubicBezTo>
                  <a:cubicBezTo>
                    <a:pt x="1040" y="1355"/>
                    <a:pt x="1007" y="1441"/>
                    <a:pt x="991" y="1533"/>
                  </a:cubicBezTo>
                  <a:cubicBezTo>
                    <a:pt x="965" y="1684"/>
                    <a:pt x="943" y="1836"/>
                    <a:pt x="894" y="1980"/>
                  </a:cubicBezTo>
                  <a:cubicBezTo>
                    <a:pt x="884" y="2014"/>
                    <a:pt x="874" y="2045"/>
                    <a:pt x="859" y="2075"/>
                  </a:cubicBezTo>
                  <a:cubicBezTo>
                    <a:pt x="845" y="2105"/>
                    <a:pt x="822" y="2111"/>
                    <a:pt x="797" y="2111"/>
                  </a:cubicBezTo>
                  <a:cubicBezTo>
                    <a:pt x="782" y="2111"/>
                    <a:pt x="765" y="2109"/>
                    <a:pt x="750" y="2108"/>
                  </a:cubicBezTo>
                  <a:cubicBezTo>
                    <a:pt x="708" y="2106"/>
                    <a:pt x="707" y="2075"/>
                    <a:pt x="706" y="2043"/>
                  </a:cubicBezTo>
                  <a:cubicBezTo>
                    <a:pt x="703" y="1999"/>
                    <a:pt x="696" y="1954"/>
                    <a:pt x="696" y="1910"/>
                  </a:cubicBezTo>
                  <a:cubicBezTo>
                    <a:pt x="696" y="1815"/>
                    <a:pt x="656" y="1750"/>
                    <a:pt x="571" y="1705"/>
                  </a:cubicBezTo>
                  <a:cubicBezTo>
                    <a:pt x="465" y="1648"/>
                    <a:pt x="380" y="1566"/>
                    <a:pt x="305" y="1470"/>
                  </a:cubicBezTo>
                  <a:cubicBezTo>
                    <a:pt x="87" y="1195"/>
                    <a:pt x="160" y="812"/>
                    <a:pt x="291" y="621"/>
                  </a:cubicBezTo>
                  <a:cubicBezTo>
                    <a:pt x="482" y="339"/>
                    <a:pt x="754" y="186"/>
                    <a:pt x="1084" y="128"/>
                  </a:cubicBezTo>
                  <a:cubicBezTo>
                    <a:pt x="1184" y="111"/>
                    <a:pt x="1283" y="99"/>
                    <a:pt x="1381" y="99"/>
                  </a:cubicBezTo>
                  <a:close/>
                  <a:moveTo>
                    <a:pt x="739" y="2213"/>
                  </a:moveTo>
                  <a:cubicBezTo>
                    <a:pt x="748" y="2213"/>
                    <a:pt x="757" y="2213"/>
                    <a:pt x="766" y="2214"/>
                  </a:cubicBezTo>
                  <a:cubicBezTo>
                    <a:pt x="904" y="2225"/>
                    <a:pt x="1041" y="2236"/>
                    <a:pt x="1177" y="2250"/>
                  </a:cubicBezTo>
                  <a:cubicBezTo>
                    <a:pt x="1351" y="2266"/>
                    <a:pt x="1525" y="2284"/>
                    <a:pt x="1698" y="2304"/>
                  </a:cubicBezTo>
                  <a:cubicBezTo>
                    <a:pt x="1738" y="2308"/>
                    <a:pt x="1789" y="2303"/>
                    <a:pt x="1801" y="2354"/>
                  </a:cubicBezTo>
                  <a:cubicBezTo>
                    <a:pt x="1811" y="2397"/>
                    <a:pt x="1782" y="2433"/>
                    <a:pt x="1756" y="2464"/>
                  </a:cubicBezTo>
                  <a:cubicBezTo>
                    <a:pt x="1718" y="2508"/>
                    <a:pt x="1664" y="2524"/>
                    <a:pt x="1608" y="2532"/>
                  </a:cubicBezTo>
                  <a:cubicBezTo>
                    <a:pt x="1464" y="2552"/>
                    <a:pt x="1321" y="2566"/>
                    <a:pt x="1176" y="2566"/>
                  </a:cubicBezTo>
                  <a:cubicBezTo>
                    <a:pt x="1157" y="2566"/>
                    <a:pt x="1139" y="2565"/>
                    <a:pt x="1120" y="2565"/>
                  </a:cubicBezTo>
                  <a:cubicBezTo>
                    <a:pt x="1015" y="2562"/>
                    <a:pt x="911" y="2565"/>
                    <a:pt x="813" y="2543"/>
                  </a:cubicBezTo>
                  <a:cubicBezTo>
                    <a:pt x="757" y="2535"/>
                    <a:pt x="705" y="2528"/>
                    <a:pt x="652" y="2519"/>
                  </a:cubicBezTo>
                  <a:cubicBezTo>
                    <a:pt x="632" y="2515"/>
                    <a:pt x="606" y="2508"/>
                    <a:pt x="592" y="2494"/>
                  </a:cubicBezTo>
                  <a:cubicBezTo>
                    <a:pt x="542" y="2441"/>
                    <a:pt x="571" y="2382"/>
                    <a:pt x="582" y="2325"/>
                  </a:cubicBezTo>
                  <a:cubicBezTo>
                    <a:pt x="593" y="2274"/>
                    <a:pt x="612" y="2221"/>
                    <a:pt x="677" y="2216"/>
                  </a:cubicBezTo>
                  <a:cubicBezTo>
                    <a:pt x="698" y="2215"/>
                    <a:pt x="719" y="2213"/>
                    <a:pt x="739" y="2213"/>
                  </a:cubicBezTo>
                  <a:close/>
                  <a:moveTo>
                    <a:pt x="588" y="2609"/>
                  </a:moveTo>
                  <a:cubicBezTo>
                    <a:pt x="784" y="2647"/>
                    <a:pt x="976" y="2666"/>
                    <a:pt x="1165" y="2666"/>
                  </a:cubicBezTo>
                  <a:cubicBezTo>
                    <a:pt x="1337" y="2666"/>
                    <a:pt x="1506" y="2650"/>
                    <a:pt x="1676" y="2622"/>
                  </a:cubicBezTo>
                  <a:cubicBezTo>
                    <a:pt x="1690" y="2619"/>
                    <a:pt x="1701" y="2618"/>
                    <a:pt x="1710" y="2618"/>
                  </a:cubicBezTo>
                  <a:cubicBezTo>
                    <a:pt x="1738" y="2618"/>
                    <a:pt x="1742" y="2633"/>
                    <a:pt x="1740" y="2676"/>
                  </a:cubicBezTo>
                  <a:cubicBezTo>
                    <a:pt x="1734" y="2803"/>
                    <a:pt x="1678" y="2866"/>
                    <a:pt x="1553" y="2887"/>
                  </a:cubicBezTo>
                  <a:cubicBezTo>
                    <a:pt x="1505" y="2895"/>
                    <a:pt x="1456" y="2898"/>
                    <a:pt x="1408" y="2898"/>
                  </a:cubicBezTo>
                  <a:cubicBezTo>
                    <a:pt x="1359" y="2898"/>
                    <a:pt x="1311" y="2895"/>
                    <a:pt x="1262" y="2895"/>
                  </a:cubicBezTo>
                  <a:cubicBezTo>
                    <a:pt x="1050" y="2892"/>
                    <a:pt x="838" y="2878"/>
                    <a:pt x="629" y="2831"/>
                  </a:cubicBezTo>
                  <a:cubicBezTo>
                    <a:pt x="590" y="2822"/>
                    <a:pt x="547" y="2811"/>
                    <a:pt x="538" y="2761"/>
                  </a:cubicBezTo>
                  <a:cubicBezTo>
                    <a:pt x="534" y="2740"/>
                    <a:pt x="533" y="2716"/>
                    <a:pt x="552" y="2700"/>
                  </a:cubicBezTo>
                  <a:cubicBezTo>
                    <a:pt x="558" y="2695"/>
                    <a:pt x="565" y="2693"/>
                    <a:pt x="571" y="2693"/>
                  </a:cubicBezTo>
                  <a:cubicBezTo>
                    <a:pt x="582" y="2693"/>
                    <a:pt x="594" y="2699"/>
                    <a:pt x="604" y="2703"/>
                  </a:cubicBezTo>
                  <a:cubicBezTo>
                    <a:pt x="788" y="2783"/>
                    <a:pt x="975" y="2808"/>
                    <a:pt x="1164" y="2808"/>
                  </a:cubicBezTo>
                  <a:cubicBezTo>
                    <a:pt x="1303" y="2808"/>
                    <a:pt x="1444" y="2794"/>
                    <a:pt x="1585" y="2779"/>
                  </a:cubicBezTo>
                  <a:cubicBezTo>
                    <a:pt x="1623" y="2774"/>
                    <a:pt x="1681" y="2770"/>
                    <a:pt x="1674" y="2716"/>
                  </a:cubicBezTo>
                  <a:cubicBezTo>
                    <a:pt x="1669" y="2683"/>
                    <a:pt x="1649" y="2675"/>
                    <a:pt x="1625" y="2675"/>
                  </a:cubicBezTo>
                  <a:cubicBezTo>
                    <a:pt x="1607" y="2675"/>
                    <a:pt x="1587" y="2680"/>
                    <a:pt x="1571" y="2682"/>
                  </a:cubicBezTo>
                  <a:cubicBezTo>
                    <a:pt x="1443" y="2701"/>
                    <a:pt x="1314" y="2711"/>
                    <a:pt x="1186" y="2711"/>
                  </a:cubicBezTo>
                  <a:cubicBezTo>
                    <a:pt x="1044" y="2711"/>
                    <a:pt x="902" y="2699"/>
                    <a:pt x="759" y="2672"/>
                  </a:cubicBezTo>
                  <a:cubicBezTo>
                    <a:pt x="706" y="2661"/>
                    <a:pt x="649" y="2656"/>
                    <a:pt x="588" y="2609"/>
                  </a:cubicBezTo>
                  <a:close/>
                  <a:moveTo>
                    <a:pt x="1386" y="0"/>
                  </a:moveTo>
                  <a:cubicBezTo>
                    <a:pt x="1246" y="0"/>
                    <a:pt x="1107" y="23"/>
                    <a:pt x="970" y="56"/>
                  </a:cubicBezTo>
                  <a:cubicBezTo>
                    <a:pt x="670" y="129"/>
                    <a:pt x="418" y="281"/>
                    <a:pt x="232" y="532"/>
                  </a:cubicBezTo>
                  <a:cubicBezTo>
                    <a:pt x="44" y="788"/>
                    <a:pt x="1" y="1068"/>
                    <a:pt x="126" y="1365"/>
                  </a:cubicBezTo>
                  <a:cubicBezTo>
                    <a:pt x="200" y="1543"/>
                    <a:pt x="324" y="1681"/>
                    <a:pt x="491" y="1775"/>
                  </a:cubicBezTo>
                  <a:cubicBezTo>
                    <a:pt x="566" y="1817"/>
                    <a:pt x="598" y="1874"/>
                    <a:pt x="597" y="1954"/>
                  </a:cubicBezTo>
                  <a:cubicBezTo>
                    <a:pt x="596" y="1977"/>
                    <a:pt x="596" y="1999"/>
                    <a:pt x="598" y="2021"/>
                  </a:cubicBezTo>
                  <a:cubicBezTo>
                    <a:pt x="607" y="2093"/>
                    <a:pt x="592" y="2148"/>
                    <a:pt x="545" y="2206"/>
                  </a:cubicBezTo>
                  <a:cubicBezTo>
                    <a:pt x="491" y="2273"/>
                    <a:pt x="461" y="2361"/>
                    <a:pt x="472" y="2447"/>
                  </a:cubicBezTo>
                  <a:cubicBezTo>
                    <a:pt x="484" y="2528"/>
                    <a:pt x="471" y="2601"/>
                    <a:pt x="449" y="2676"/>
                  </a:cubicBezTo>
                  <a:cubicBezTo>
                    <a:pt x="409" y="2815"/>
                    <a:pt x="454" y="2880"/>
                    <a:pt x="591" y="2931"/>
                  </a:cubicBezTo>
                  <a:cubicBezTo>
                    <a:pt x="720" y="2978"/>
                    <a:pt x="855" y="2974"/>
                    <a:pt x="987" y="2986"/>
                  </a:cubicBezTo>
                  <a:cubicBezTo>
                    <a:pt x="1100" y="2997"/>
                    <a:pt x="1213" y="3004"/>
                    <a:pt x="1326" y="3004"/>
                  </a:cubicBezTo>
                  <a:cubicBezTo>
                    <a:pt x="1396" y="3004"/>
                    <a:pt x="1465" y="3002"/>
                    <a:pt x="1535" y="2996"/>
                  </a:cubicBezTo>
                  <a:cubicBezTo>
                    <a:pt x="1749" y="2978"/>
                    <a:pt x="1865" y="2844"/>
                    <a:pt x="1854" y="2629"/>
                  </a:cubicBezTo>
                  <a:cubicBezTo>
                    <a:pt x="1850" y="2565"/>
                    <a:pt x="1856" y="2507"/>
                    <a:pt x="1886" y="2447"/>
                  </a:cubicBezTo>
                  <a:cubicBezTo>
                    <a:pt x="1930" y="2351"/>
                    <a:pt x="1918" y="2302"/>
                    <a:pt x="1838" y="2231"/>
                  </a:cubicBezTo>
                  <a:cubicBezTo>
                    <a:pt x="1809" y="2206"/>
                    <a:pt x="1801" y="2182"/>
                    <a:pt x="1803" y="2145"/>
                  </a:cubicBezTo>
                  <a:cubicBezTo>
                    <a:pt x="1811" y="2057"/>
                    <a:pt x="1852" y="2007"/>
                    <a:pt x="1938" y="1975"/>
                  </a:cubicBezTo>
                  <a:cubicBezTo>
                    <a:pt x="2261" y="1858"/>
                    <a:pt x="2449" y="1626"/>
                    <a:pt x="2505" y="1298"/>
                  </a:cubicBezTo>
                  <a:cubicBezTo>
                    <a:pt x="2540" y="1076"/>
                    <a:pt x="2509" y="873"/>
                    <a:pt x="2422" y="676"/>
                  </a:cubicBezTo>
                  <a:cubicBezTo>
                    <a:pt x="2257" y="307"/>
                    <a:pt x="1977" y="84"/>
                    <a:pt x="1581" y="16"/>
                  </a:cubicBezTo>
                  <a:cubicBezTo>
                    <a:pt x="1516" y="5"/>
                    <a:pt x="1451" y="0"/>
                    <a:pt x="13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157;p48">
              <a:extLst>
                <a:ext uri="{FF2B5EF4-FFF2-40B4-BE49-F238E27FC236}">
                  <a16:creationId xmlns:a16="http://schemas.microsoft.com/office/drawing/2014/main" id="{5A6877D2-BE73-4FED-2F42-66E2B71D3196}"/>
                </a:ext>
              </a:extLst>
            </p:cNvPr>
            <p:cNvSpPr/>
            <p:nvPr/>
          </p:nvSpPr>
          <p:spPr>
            <a:xfrm>
              <a:off x="881519" y="-313663"/>
              <a:ext cx="6098" cy="21113"/>
            </a:xfrm>
            <a:custGeom>
              <a:avLst/>
              <a:gdLst/>
              <a:ahLst/>
              <a:cxnLst/>
              <a:rect l="l" t="t" r="r" b="b"/>
              <a:pathLst>
                <a:path w="119" h="412" extrusionOk="0">
                  <a:moveTo>
                    <a:pt x="45" y="1"/>
                  </a:moveTo>
                  <a:cubicBezTo>
                    <a:pt x="45" y="1"/>
                    <a:pt x="44" y="1"/>
                    <a:pt x="43" y="1"/>
                  </a:cubicBezTo>
                  <a:cubicBezTo>
                    <a:pt x="6" y="4"/>
                    <a:pt x="0" y="37"/>
                    <a:pt x="0" y="68"/>
                  </a:cubicBezTo>
                  <a:cubicBezTo>
                    <a:pt x="0" y="154"/>
                    <a:pt x="3" y="239"/>
                    <a:pt x="4" y="324"/>
                  </a:cubicBezTo>
                  <a:cubicBezTo>
                    <a:pt x="4" y="339"/>
                    <a:pt x="9" y="353"/>
                    <a:pt x="13" y="367"/>
                  </a:cubicBezTo>
                  <a:cubicBezTo>
                    <a:pt x="19" y="390"/>
                    <a:pt x="32" y="409"/>
                    <a:pt x="58" y="411"/>
                  </a:cubicBezTo>
                  <a:cubicBezTo>
                    <a:pt x="59" y="411"/>
                    <a:pt x="59" y="411"/>
                    <a:pt x="60" y="411"/>
                  </a:cubicBezTo>
                  <a:cubicBezTo>
                    <a:pt x="91" y="411"/>
                    <a:pt x="102" y="388"/>
                    <a:pt x="111" y="364"/>
                  </a:cubicBezTo>
                  <a:cubicBezTo>
                    <a:pt x="116" y="353"/>
                    <a:pt x="116" y="341"/>
                    <a:pt x="119" y="318"/>
                  </a:cubicBezTo>
                  <a:cubicBezTo>
                    <a:pt x="118" y="238"/>
                    <a:pt x="113" y="145"/>
                    <a:pt x="91" y="54"/>
                  </a:cubicBezTo>
                  <a:cubicBezTo>
                    <a:pt x="85" y="28"/>
                    <a:pt x="75" y="1"/>
                    <a:pt x="4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158;p48">
              <a:extLst>
                <a:ext uri="{FF2B5EF4-FFF2-40B4-BE49-F238E27FC236}">
                  <a16:creationId xmlns:a16="http://schemas.microsoft.com/office/drawing/2014/main" id="{DC70C97E-D387-984A-A94E-199586C3035F}"/>
                </a:ext>
              </a:extLst>
            </p:cNvPr>
            <p:cNvSpPr/>
            <p:nvPr/>
          </p:nvSpPr>
          <p:spPr>
            <a:xfrm>
              <a:off x="994053" y="-266056"/>
              <a:ext cx="20037" cy="11581"/>
            </a:xfrm>
            <a:custGeom>
              <a:avLst/>
              <a:gdLst/>
              <a:ahLst/>
              <a:cxnLst/>
              <a:rect l="l" t="t" r="r" b="b"/>
              <a:pathLst>
                <a:path w="391" h="226" extrusionOk="0">
                  <a:moveTo>
                    <a:pt x="331" y="1"/>
                  </a:moveTo>
                  <a:cubicBezTo>
                    <a:pt x="321" y="1"/>
                    <a:pt x="311" y="2"/>
                    <a:pt x="300" y="6"/>
                  </a:cubicBezTo>
                  <a:cubicBezTo>
                    <a:pt x="212" y="35"/>
                    <a:pt x="130" y="80"/>
                    <a:pt x="49" y="128"/>
                  </a:cubicBezTo>
                  <a:cubicBezTo>
                    <a:pt x="22" y="144"/>
                    <a:pt x="0" y="166"/>
                    <a:pt x="18" y="201"/>
                  </a:cubicBezTo>
                  <a:cubicBezTo>
                    <a:pt x="28" y="219"/>
                    <a:pt x="44" y="226"/>
                    <a:pt x="61" y="226"/>
                  </a:cubicBezTo>
                  <a:cubicBezTo>
                    <a:pt x="69" y="226"/>
                    <a:pt x="78" y="224"/>
                    <a:pt x="86" y="222"/>
                  </a:cubicBezTo>
                  <a:cubicBezTo>
                    <a:pt x="175" y="195"/>
                    <a:pt x="261" y="156"/>
                    <a:pt x="341" y="108"/>
                  </a:cubicBezTo>
                  <a:cubicBezTo>
                    <a:pt x="361" y="97"/>
                    <a:pt x="376" y="82"/>
                    <a:pt x="383" y="58"/>
                  </a:cubicBezTo>
                  <a:cubicBezTo>
                    <a:pt x="391" y="25"/>
                    <a:pt x="367" y="1"/>
                    <a:pt x="3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159;p48">
              <a:extLst>
                <a:ext uri="{FF2B5EF4-FFF2-40B4-BE49-F238E27FC236}">
                  <a16:creationId xmlns:a16="http://schemas.microsoft.com/office/drawing/2014/main" id="{7FC950EC-C342-125A-6E00-7BAE4C5C0703}"/>
                </a:ext>
              </a:extLst>
            </p:cNvPr>
            <p:cNvSpPr/>
            <p:nvPr/>
          </p:nvSpPr>
          <p:spPr>
            <a:xfrm>
              <a:off x="996257" y="-247300"/>
              <a:ext cx="21523" cy="6149"/>
            </a:xfrm>
            <a:custGeom>
              <a:avLst/>
              <a:gdLst/>
              <a:ahLst/>
              <a:cxnLst/>
              <a:rect l="l" t="t" r="r" b="b"/>
              <a:pathLst>
                <a:path w="420" h="120" extrusionOk="0">
                  <a:moveTo>
                    <a:pt x="198" y="0"/>
                  </a:moveTo>
                  <a:cubicBezTo>
                    <a:pt x="150" y="0"/>
                    <a:pt x="101" y="4"/>
                    <a:pt x="53" y="10"/>
                  </a:cubicBezTo>
                  <a:cubicBezTo>
                    <a:pt x="26" y="14"/>
                    <a:pt x="0" y="26"/>
                    <a:pt x="3" y="59"/>
                  </a:cubicBezTo>
                  <a:cubicBezTo>
                    <a:pt x="4" y="85"/>
                    <a:pt x="26" y="96"/>
                    <a:pt x="48" y="99"/>
                  </a:cubicBezTo>
                  <a:cubicBezTo>
                    <a:pt x="73" y="104"/>
                    <a:pt x="99" y="107"/>
                    <a:pt x="125" y="112"/>
                  </a:cubicBezTo>
                  <a:cubicBezTo>
                    <a:pt x="163" y="118"/>
                    <a:pt x="202" y="119"/>
                    <a:pt x="240" y="119"/>
                  </a:cubicBezTo>
                  <a:cubicBezTo>
                    <a:pt x="275" y="119"/>
                    <a:pt x="311" y="118"/>
                    <a:pt x="346" y="117"/>
                  </a:cubicBezTo>
                  <a:cubicBezTo>
                    <a:pt x="376" y="115"/>
                    <a:pt x="408" y="108"/>
                    <a:pt x="413" y="72"/>
                  </a:cubicBezTo>
                  <a:cubicBezTo>
                    <a:pt x="419" y="29"/>
                    <a:pt x="383" y="18"/>
                    <a:pt x="350" y="10"/>
                  </a:cubicBezTo>
                  <a:cubicBezTo>
                    <a:pt x="340" y="8"/>
                    <a:pt x="328" y="8"/>
                    <a:pt x="318" y="7"/>
                  </a:cubicBezTo>
                  <a:cubicBezTo>
                    <a:pt x="278" y="3"/>
                    <a:pt x="238" y="0"/>
                    <a:pt x="1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5160;p48">
              <a:extLst>
                <a:ext uri="{FF2B5EF4-FFF2-40B4-BE49-F238E27FC236}">
                  <a16:creationId xmlns:a16="http://schemas.microsoft.com/office/drawing/2014/main" id="{63990555-D6E6-B702-ABE9-FCEA1D23B951}"/>
                </a:ext>
              </a:extLst>
            </p:cNvPr>
            <p:cNvSpPr/>
            <p:nvPr/>
          </p:nvSpPr>
          <p:spPr>
            <a:xfrm>
              <a:off x="995488" y="-237051"/>
              <a:ext cx="15169" cy="16091"/>
            </a:xfrm>
            <a:custGeom>
              <a:avLst/>
              <a:gdLst/>
              <a:ahLst/>
              <a:cxnLst/>
              <a:rect l="l" t="t" r="r" b="b"/>
              <a:pathLst>
                <a:path w="296" h="314" extrusionOk="0">
                  <a:moveTo>
                    <a:pt x="46" y="0"/>
                  </a:moveTo>
                  <a:cubicBezTo>
                    <a:pt x="34" y="0"/>
                    <a:pt x="23" y="5"/>
                    <a:pt x="15" y="14"/>
                  </a:cubicBezTo>
                  <a:cubicBezTo>
                    <a:pt x="0" y="35"/>
                    <a:pt x="3" y="59"/>
                    <a:pt x="16" y="77"/>
                  </a:cubicBezTo>
                  <a:cubicBezTo>
                    <a:pt x="72" y="148"/>
                    <a:pt x="129" y="216"/>
                    <a:pt x="187" y="284"/>
                  </a:cubicBezTo>
                  <a:cubicBezTo>
                    <a:pt x="200" y="300"/>
                    <a:pt x="218" y="314"/>
                    <a:pt x="237" y="314"/>
                  </a:cubicBezTo>
                  <a:cubicBezTo>
                    <a:pt x="246" y="314"/>
                    <a:pt x="256" y="311"/>
                    <a:pt x="266" y="303"/>
                  </a:cubicBezTo>
                  <a:cubicBezTo>
                    <a:pt x="296" y="281"/>
                    <a:pt x="286" y="250"/>
                    <a:pt x="272" y="223"/>
                  </a:cubicBezTo>
                  <a:cubicBezTo>
                    <a:pt x="226" y="135"/>
                    <a:pt x="150" y="74"/>
                    <a:pt x="77" y="10"/>
                  </a:cubicBezTo>
                  <a:cubicBezTo>
                    <a:pt x="72" y="7"/>
                    <a:pt x="63" y="4"/>
                    <a:pt x="57" y="2"/>
                  </a:cubicBezTo>
                  <a:cubicBezTo>
                    <a:pt x="53" y="1"/>
                    <a:pt x="50" y="0"/>
                    <a:pt x="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5161;p48">
              <a:extLst>
                <a:ext uri="{FF2B5EF4-FFF2-40B4-BE49-F238E27FC236}">
                  <a16:creationId xmlns:a16="http://schemas.microsoft.com/office/drawing/2014/main" id="{1F9107BD-1CE5-63CF-C113-2CFB75DB6371}"/>
                </a:ext>
              </a:extLst>
            </p:cNvPr>
            <p:cNvSpPr/>
            <p:nvPr/>
          </p:nvSpPr>
          <p:spPr>
            <a:xfrm>
              <a:off x="848107" y="-281993"/>
              <a:ext cx="20139" cy="6252"/>
            </a:xfrm>
            <a:custGeom>
              <a:avLst/>
              <a:gdLst/>
              <a:ahLst/>
              <a:cxnLst/>
              <a:rect l="l" t="t" r="r" b="b"/>
              <a:pathLst>
                <a:path w="393" h="122" extrusionOk="0">
                  <a:moveTo>
                    <a:pt x="186" y="1"/>
                  </a:moveTo>
                  <a:cubicBezTo>
                    <a:pt x="136" y="1"/>
                    <a:pt x="86" y="8"/>
                    <a:pt x="36" y="24"/>
                  </a:cubicBezTo>
                  <a:cubicBezTo>
                    <a:pt x="1" y="35"/>
                    <a:pt x="1" y="76"/>
                    <a:pt x="35" y="90"/>
                  </a:cubicBezTo>
                  <a:cubicBezTo>
                    <a:pt x="66" y="103"/>
                    <a:pt x="99" y="108"/>
                    <a:pt x="110" y="110"/>
                  </a:cubicBezTo>
                  <a:cubicBezTo>
                    <a:pt x="164" y="116"/>
                    <a:pt x="212" y="122"/>
                    <a:pt x="256" y="122"/>
                  </a:cubicBezTo>
                  <a:cubicBezTo>
                    <a:pt x="289" y="122"/>
                    <a:pt x="320" y="119"/>
                    <a:pt x="352" y="111"/>
                  </a:cubicBezTo>
                  <a:cubicBezTo>
                    <a:pt x="370" y="105"/>
                    <a:pt x="385" y="95"/>
                    <a:pt x="388" y="74"/>
                  </a:cubicBezTo>
                  <a:cubicBezTo>
                    <a:pt x="393" y="52"/>
                    <a:pt x="380" y="37"/>
                    <a:pt x="362" y="31"/>
                  </a:cubicBezTo>
                  <a:cubicBezTo>
                    <a:pt x="304" y="11"/>
                    <a:pt x="245" y="1"/>
                    <a:pt x="1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5162;p48">
              <a:extLst>
                <a:ext uri="{FF2B5EF4-FFF2-40B4-BE49-F238E27FC236}">
                  <a16:creationId xmlns:a16="http://schemas.microsoft.com/office/drawing/2014/main" id="{AC81FC9E-057D-B171-0D1A-602CC55BEAB8}"/>
                </a:ext>
              </a:extLst>
            </p:cNvPr>
            <p:cNvSpPr/>
            <p:nvPr/>
          </p:nvSpPr>
          <p:spPr>
            <a:xfrm>
              <a:off x="862866" y="-303926"/>
              <a:ext cx="10556" cy="17116"/>
            </a:xfrm>
            <a:custGeom>
              <a:avLst/>
              <a:gdLst/>
              <a:ahLst/>
              <a:cxnLst/>
              <a:rect l="l" t="t" r="r" b="b"/>
              <a:pathLst>
                <a:path w="206" h="334" extrusionOk="0">
                  <a:moveTo>
                    <a:pt x="43" y="0"/>
                  </a:moveTo>
                  <a:cubicBezTo>
                    <a:pt x="40" y="0"/>
                    <a:pt x="35" y="1"/>
                    <a:pt x="31" y="2"/>
                  </a:cubicBezTo>
                  <a:cubicBezTo>
                    <a:pt x="10" y="9"/>
                    <a:pt x="1" y="27"/>
                    <a:pt x="5" y="45"/>
                  </a:cubicBezTo>
                  <a:cubicBezTo>
                    <a:pt x="27" y="143"/>
                    <a:pt x="71" y="233"/>
                    <a:pt x="126" y="316"/>
                  </a:cubicBezTo>
                  <a:cubicBezTo>
                    <a:pt x="133" y="327"/>
                    <a:pt x="144" y="333"/>
                    <a:pt x="157" y="333"/>
                  </a:cubicBezTo>
                  <a:cubicBezTo>
                    <a:pt x="162" y="333"/>
                    <a:pt x="168" y="332"/>
                    <a:pt x="174" y="329"/>
                  </a:cubicBezTo>
                  <a:cubicBezTo>
                    <a:pt x="193" y="322"/>
                    <a:pt x="200" y="305"/>
                    <a:pt x="204" y="286"/>
                  </a:cubicBezTo>
                  <a:cubicBezTo>
                    <a:pt x="204" y="279"/>
                    <a:pt x="205" y="272"/>
                    <a:pt x="204" y="265"/>
                  </a:cubicBezTo>
                  <a:cubicBezTo>
                    <a:pt x="183" y="170"/>
                    <a:pt x="131" y="88"/>
                    <a:pt x="71" y="14"/>
                  </a:cubicBezTo>
                  <a:cubicBezTo>
                    <a:pt x="64" y="5"/>
                    <a:pt x="54" y="0"/>
                    <a:pt x="4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5163;p48">
              <a:extLst>
                <a:ext uri="{FF2B5EF4-FFF2-40B4-BE49-F238E27FC236}">
                  <a16:creationId xmlns:a16="http://schemas.microsoft.com/office/drawing/2014/main" id="{950F20F1-AEB2-F9FE-EDC1-CF04ADFE061E}"/>
                </a:ext>
              </a:extLst>
            </p:cNvPr>
            <p:cNvSpPr/>
            <p:nvPr/>
          </p:nvSpPr>
          <p:spPr>
            <a:xfrm>
              <a:off x="891358" y="-182834"/>
              <a:ext cx="4561" cy="6867"/>
            </a:xfrm>
            <a:custGeom>
              <a:avLst/>
              <a:gdLst/>
              <a:ahLst/>
              <a:cxnLst/>
              <a:rect l="l" t="t" r="r" b="b"/>
              <a:pathLst>
                <a:path w="89" h="134" extrusionOk="0">
                  <a:moveTo>
                    <a:pt x="50" y="1"/>
                  </a:moveTo>
                  <a:cubicBezTo>
                    <a:pt x="5" y="8"/>
                    <a:pt x="3" y="43"/>
                    <a:pt x="0" y="75"/>
                  </a:cubicBezTo>
                  <a:cubicBezTo>
                    <a:pt x="0" y="100"/>
                    <a:pt x="2" y="132"/>
                    <a:pt x="35" y="134"/>
                  </a:cubicBezTo>
                  <a:cubicBezTo>
                    <a:pt x="36" y="134"/>
                    <a:pt x="38" y="134"/>
                    <a:pt x="39" y="134"/>
                  </a:cubicBezTo>
                  <a:cubicBezTo>
                    <a:pt x="67" y="134"/>
                    <a:pt x="78" y="106"/>
                    <a:pt x="82" y="82"/>
                  </a:cubicBezTo>
                  <a:cubicBezTo>
                    <a:pt x="87" y="51"/>
                    <a:pt x="88" y="17"/>
                    <a:pt x="5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1" name="Slide Number Placeholder 6">
            <a:extLst>
              <a:ext uri="{FF2B5EF4-FFF2-40B4-BE49-F238E27FC236}">
                <a16:creationId xmlns:a16="http://schemas.microsoft.com/office/drawing/2014/main" id="{3CA1ED66-0B7A-E5A0-5629-EB51B81D1F8F}"/>
              </a:ext>
            </a:extLst>
          </p:cNvPr>
          <p:cNvSpPr txBox="1">
            <a:spLocks/>
          </p:cNvSpPr>
          <p:nvPr/>
        </p:nvSpPr>
        <p:spPr>
          <a:xfrm>
            <a:off x="3316514" y="486666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9F6A3C25-738D-4996-B34E-84AF88928DA9}" type="slidenum">
              <a:rPr lang="en-US" smtClean="0"/>
              <a:pPr algn="ctr"/>
              <a:t>41</a:t>
            </a:fld>
            <a:endParaRPr lang="en-US" dirty="0"/>
          </a:p>
        </p:txBody>
      </p:sp>
    </p:spTree>
    <p:extLst>
      <p:ext uri="{BB962C8B-B14F-4D97-AF65-F5344CB8AC3E}">
        <p14:creationId xmlns:p14="http://schemas.microsoft.com/office/powerpoint/2010/main" val="25081920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Cutout/>
                    </a14:imgEffect>
                  </a14:imgLayer>
                </a14:imgProps>
              </a:ext>
            </a:extLst>
          </a:blip>
          <a:tile tx="0" ty="0" sx="100000" sy="100000" flip="none" algn="tl"/>
        </a:blipFill>
        <a:effectLst/>
      </p:bgPr>
    </p:bg>
    <p:spTree>
      <p:nvGrpSpPr>
        <p:cNvPr id="1" name="Shape 3925">
          <a:extLst>
            <a:ext uri="{FF2B5EF4-FFF2-40B4-BE49-F238E27FC236}">
              <a16:creationId xmlns:a16="http://schemas.microsoft.com/office/drawing/2014/main" id="{E22FA55D-182D-DD09-BC7D-5E267681B7A9}"/>
            </a:ext>
          </a:extLst>
        </p:cNvPr>
        <p:cNvGrpSpPr/>
        <p:nvPr/>
      </p:nvGrpSpPr>
      <p:grpSpPr>
        <a:xfrm>
          <a:off x="0" y="0"/>
          <a:ext cx="0" cy="0"/>
          <a:chOff x="0" y="0"/>
          <a:chExt cx="0" cy="0"/>
        </a:xfrm>
      </p:grpSpPr>
      <p:grpSp>
        <p:nvGrpSpPr>
          <p:cNvPr id="3909" name="Group 3908">
            <a:extLst>
              <a:ext uri="{FF2B5EF4-FFF2-40B4-BE49-F238E27FC236}">
                <a16:creationId xmlns:a16="http://schemas.microsoft.com/office/drawing/2014/main" id="{8ED6EE25-1486-F11F-0773-E2CEA9E60B10}"/>
              </a:ext>
            </a:extLst>
          </p:cNvPr>
          <p:cNvGrpSpPr/>
          <p:nvPr/>
        </p:nvGrpSpPr>
        <p:grpSpPr>
          <a:xfrm>
            <a:off x="1075990" y="1096203"/>
            <a:ext cx="6992019" cy="3426673"/>
            <a:chOff x="923695" y="965575"/>
            <a:chExt cx="6992019" cy="3426673"/>
          </a:xfrm>
        </p:grpSpPr>
        <p:grpSp>
          <p:nvGrpSpPr>
            <p:cNvPr id="4" name="Google Shape;1810;p50">
              <a:extLst>
                <a:ext uri="{FF2B5EF4-FFF2-40B4-BE49-F238E27FC236}">
                  <a16:creationId xmlns:a16="http://schemas.microsoft.com/office/drawing/2014/main" id="{69C67A5D-BACE-2FC0-C790-C4D0C4E1FD45}"/>
                </a:ext>
              </a:extLst>
            </p:cNvPr>
            <p:cNvGrpSpPr/>
            <p:nvPr/>
          </p:nvGrpSpPr>
          <p:grpSpPr>
            <a:xfrm>
              <a:off x="1017303" y="1060824"/>
              <a:ext cx="6898411" cy="3331424"/>
              <a:chOff x="1665631" y="965574"/>
              <a:chExt cx="5916266" cy="3331424"/>
            </a:xfrm>
          </p:grpSpPr>
          <p:grpSp>
            <p:nvGrpSpPr>
              <p:cNvPr id="5" name="Google Shape;1811;p50">
                <a:extLst>
                  <a:ext uri="{FF2B5EF4-FFF2-40B4-BE49-F238E27FC236}">
                    <a16:creationId xmlns:a16="http://schemas.microsoft.com/office/drawing/2014/main" id="{31F93425-7D7B-A628-39B0-0B194794B6A7}"/>
                  </a:ext>
                </a:extLst>
              </p:cNvPr>
              <p:cNvGrpSpPr/>
              <p:nvPr/>
            </p:nvGrpSpPr>
            <p:grpSpPr>
              <a:xfrm>
                <a:off x="1765675" y="1084649"/>
                <a:ext cx="5816222" cy="3212350"/>
                <a:chOff x="1770475" y="1079874"/>
                <a:chExt cx="5816222" cy="3212350"/>
              </a:xfrm>
            </p:grpSpPr>
            <p:grpSp>
              <p:nvGrpSpPr>
                <p:cNvPr id="48" name="Google Shape;1812;p50">
                  <a:extLst>
                    <a:ext uri="{FF2B5EF4-FFF2-40B4-BE49-F238E27FC236}">
                      <a16:creationId xmlns:a16="http://schemas.microsoft.com/office/drawing/2014/main" id="{A6C6CE30-0F39-428B-9A26-47DBB2526FD7}"/>
                    </a:ext>
                  </a:extLst>
                </p:cNvPr>
                <p:cNvGrpSpPr/>
                <p:nvPr/>
              </p:nvGrpSpPr>
              <p:grpSpPr>
                <a:xfrm>
                  <a:off x="1770488" y="1079874"/>
                  <a:ext cx="5816179" cy="326924"/>
                  <a:chOff x="1662150" y="959424"/>
                  <a:chExt cx="5816179" cy="326924"/>
                </a:xfrm>
              </p:grpSpPr>
              <p:sp>
                <p:nvSpPr>
                  <p:cNvPr id="50" name="Google Shape;1813;p50">
                    <a:extLst>
                      <a:ext uri="{FF2B5EF4-FFF2-40B4-BE49-F238E27FC236}">
                        <a16:creationId xmlns:a16="http://schemas.microsoft.com/office/drawing/2014/main" id="{35A134F8-4EF9-D8EC-2A6D-08C95B698C83}"/>
                      </a:ext>
                    </a:extLst>
                  </p:cNvPr>
                  <p:cNvSpPr/>
                  <p:nvPr/>
                </p:nvSpPr>
                <p:spPr>
                  <a:xfrm>
                    <a:off x="1662150" y="959425"/>
                    <a:ext cx="5816179" cy="326923"/>
                  </a:xfrm>
                  <a:custGeom>
                    <a:avLst/>
                    <a:gdLst/>
                    <a:ahLst/>
                    <a:cxnLst/>
                    <a:rect l="l" t="t" r="r" b="b"/>
                    <a:pathLst>
                      <a:path w="58255" h="3991" extrusionOk="0">
                        <a:moveTo>
                          <a:pt x="1" y="0"/>
                        </a:moveTo>
                        <a:lnTo>
                          <a:pt x="1" y="3990"/>
                        </a:lnTo>
                        <a:lnTo>
                          <a:pt x="58254" y="3990"/>
                        </a:lnTo>
                        <a:lnTo>
                          <a:pt x="58254"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1814;p50">
                    <a:extLst>
                      <a:ext uri="{FF2B5EF4-FFF2-40B4-BE49-F238E27FC236}">
                        <a16:creationId xmlns:a16="http://schemas.microsoft.com/office/drawing/2014/main" id="{710B844D-AAFF-EBB9-36FB-BCA84D4F2F1B}"/>
                      </a:ext>
                    </a:extLst>
                  </p:cNvPr>
                  <p:cNvGrpSpPr/>
                  <p:nvPr/>
                </p:nvGrpSpPr>
                <p:grpSpPr>
                  <a:xfrm>
                    <a:off x="1764526" y="959424"/>
                    <a:ext cx="5589241" cy="326923"/>
                    <a:chOff x="1764526" y="959424"/>
                    <a:chExt cx="5589241" cy="326923"/>
                  </a:xfrm>
                </p:grpSpPr>
                <p:sp>
                  <p:nvSpPr>
                    <p:cNvPr id="52" name="Google Shape;1815;p50">
                      <a:extLst>
                        <a:ext uri="{FF2B5EF4-FFF2-40B4-BE49-F238E27FC236}">
                          <a16:creationId xmlns:a16="http://schemas.microsoft.com/office/drawing/2014/main" id="{93ACED05-D5D7-4ABF-2056-849B9B4F4588}"/>
                        </a:ext>
                      </a:extLst>
                    </p:cNvPr>
                    <p:cNvSpPr/>
                    <p:nvPr/>
                  </p:nvSpPr>
                  <p:spPr>
                    <a:xfrm>
                      <a:off x="1980533" y="959424"/>
                      <a:ext cx="17120" cy="326923"/>
                    </a:xfrm>
                    <a:custGeom>
                      <a:avLst/>
                      <a:gdLst/>
                      <a:ahLst/>
                      <a:cxnLst/>
                      <a:rect l="l" t="t" r="r" b="b"/>
                      <a:pathLst>
                        <a:path w="209" h="3991" extrusionOk="0">
                          <a:moveTo>
                            <a:pt x="1" y="0"/>
                          </a:moveTo>
                          <a:lnTo>
                            <a:pt x="1" y="3990"/>
                          </a:lnTo>
                          <a:lnTo>
                            <a:pt x="209" y="3990"/>
                          </a:lnTo>
                          <a:lnTo>
                            <a:pt x="209"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816;p50">
                      <a:extLst>
                        <a:ext uri="{FF2B5EF4-FFF2-40B4-BE49-F238E27FC236}">
                          <a16:creationId xmlns:a16="http://schemas.microsoft.com/office/drawing/2014/main" id="{98854732-852D-FBD9-8A62-FA7AC14B16C7}"/>
                        </a:ext>
                      </a:extLst>
                    </p:cNvPr>
                    <p:cNvSpPr/>
                    <p:nvPr/>
                  </p:nvSpPr>
                  <p:spPr>
                    <a:xfrm>
                      <a:off x="1764526" y="1030443"/>
                      <a:ext cx="105258" cy="184800"/>
                    </a:xfrm>
                    <a:custGeom>
                      <a:avLst/>
                      <a:gdLst/>
                      <a:ahLst/>
                      <a:cxnLst/>
                      <a:rect l="l" t="t" r="r" b="b"/>
                      <a:pathLst>
                        <a:path w="1285" h="2256" extrusionOk="0">
                          <a:moveTo>
                            <a:pt x="1285" y="1"/>
                          </a:moveTo>
                          <a:lnTo>
                            <a:pt x="1" y="1146"/>
                          </a:lnTo>
                          <a:lnTo>
                            <a:pt x="1285" y="2256"/>
                          </a:lnTo>
                          <a:lnTo>
                            <a:pt x="1285"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817;p50">
                      <a:extLst>
                        <a:ext uri="{FF2B5EF4-FFF2-40B4-BE49-F238E27FC236}">
                          <a16:creationId xmlns:a16="http://schemas.microsoft.com/office/drawing/2014/main" id="{A0CCBF8A-1272-4ECE-45D5-53CE1428E096}"/>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818;p50">
                      <a:extLst>
                        <a:ext uri="{FF2B5EF4-FFF2-40B4-BE49-F238E27FC236}">
                          <a16:creationId xmlns:a16="http://schemas.microsoft.com/office/drawing/2014/main" id="{C75D04E6-9118-616A-0AD7-4DE11FC34A66}"/>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9" name="Google Shape;1819;p50">
                  <a:extLst>
                    <a:ext uri="{FF2B5EF4-FFF2-40B4-BE49-F238E27FC236}">
                      <a16:creationId xmlns:a16="http://schemas.microsoft.com/office/drawing/2014/main" id="{A1EDB634-FD72-2C3A-6B98-090A165C8124}"/>
                    </a:ext>
                  </a:extLst>
                </p:cNvPr>
                <p:cNvSpPr/>
                <p:nvPr/>
              </p:nvSpPr>
              <p:spPr>
                <a:xfrm>
                  <a:off x="1770475" y="1406800"/>
                  <a:ext cx="5816222" cy="2885423"/>
                </a:xfrm>
                <a:custGeom>
                  <a:avLst/>
                  <a:gdLst/>
                  <a:ahLst/>
                  <a:cxnLst/>
                  <a:rect l="l" t="t" r="r" b="b"/>
                  <a:pathLst>
                    <a:path w="58289" h="52980" extrusionOk="0">
                      <a:moveTo>
                        <a:pt x="1" y="0"/>
                      </a:moveTo>
                      <a:lnTo>
                        <a:pt x="1" y="52980"/>
                      </a:lnTo>
                      <a:lnTo>
                        <a:pt x="58289" y="52980"/>
                      </a:lnTo>
                      <a:lnTo>
                        <a:pt x="58289"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820;p50">
                <a:extLst>
                  <a:ext uri="{FF2B5EF4-FFF2-40B4-BE49-F238E27FC236}">
                    <a16:creationId xmlns:a16="http://schemas.microsoft.com/office/drawing/2014/main" id="{ECDAB893-75FE-A98A-758D-D2B7F9D5B229}"/>
                  </a:ext>
                </a:extLst>
              </p:cNvPr>
              <p:cNvGrpSpPr/>
              <p:nvPr/>
            </p:nvGrpSpPr>
            <p:grpSpPr>
              <a:xfrm>
                <a:off x="1665631" y="965574"/>
                <a:ext cx="5816222" cy="3212350"/>
                <a:chOff x="1770475" y="1079874"/>
                <a:chExt cx="5816222" cy="3212350"/>
              </a:xfrm>
            </p:grpSpPr>
            <p:grpSp>
              <p:nvGrpSpPr>
                <p:cNvPr id="7" name="Google Shape;1821;p50">
                  <a:extLst>
                    <a:ext uri="{FF2B5EF4-FFF2-40B4-BE49-F238E27FC236}">
                      <a16:creationId xmlns:a16="http://schemas.microsoft.com/office/drawing/2014/main" id="{6D3102C4-BC4A-DADD-1E54-BDB3D6E14C11}"/>
                    </a:ext>
                  </a:extLst>
                </p:cNvPr>
                <p:cNvGrpSpPr/>
                <p:nvPr/>
              </p:nvGrpSpPr>
              <p:grpSpPr>
                <a:xfrm>
                  <a:off x="1770488" y="1079874"/>
                  <a:ext cx="5816179" cy="326924"/>
                  <a:chOff x="1662150" y="959424"/>
                  <a:chExt cx="5816179" cy="326924"/>
                </a:xfrm>
              </p:grpSpPr>
              <p:sp>
                <p:nvSpPr>
                  <p:cNvPr id="9" name="Google Shape;1822;p50">
                    <a:extLst>
                      <a:ext uri="{FF2B5EF4-FFF2-40B4-BE49-F238E27FC236}">
                        <a16:creationId xmlns:a16="http://schemas.microsoft.com/office/drawing/2014/main" id="{26DC8634-2041-761B-9817-1FB21ED83AFA}"/>
                      </a:ext>
                    </a:extLst>
                  </p:cNvPr>
                  <p:cNvSpPr/>
                  <p:nvPr/>
                </p:nvSpPr>
                <p:spPr>
                  <a:xfrm>
                    <a:off x="1662150" y="959425"/>
                    <a:ext cx="5816179" cy="326923"/>
                  </a:xfrm>
                  <a:custGeom>
                    <a:avLst/>
                    <a:gdLst/>
                    <a:ahLst/>
                    <a:cxnLst/>
                    <a:rect l="l" t="t" r="r" b="b"/>
                    <a:pathLst>
                      <a:path w="58255" h="3991" extrusionOk="0">
                        <a:moveTo>
                          <a:pt x="1" y="0"/>
                        </a:moveTo>
                        <a:lnTo>
                          <a:pt x="1" y="3990"/>
                        </a:lnTo>
                        <a:lnTo>
                          <a:pt x="58254" y="3990"/>
                        </a:lnTo>
                        <a:lnTo>
                          <a:pt x="58254"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823;p50">
                    <a:extLst>
                      <a:ext uri="{FF2B5EF4-FFF2-40B4-BE49-F238E27FC236}">
                        <a16:creationId xmlns:a16="http://schemas.microsoft.com/office/drawing/2014/main" id="{66F04866-584E-904B-3FA2-0F71DE4166F8}"/>
                      </a:ext>
                    </a:extLst>
                  </p:cNvPr>
                  <p:cNvGrpSpPr/>
                  <p:nvPr/>
                </p:nvGrpSpPr>
                <p:grpSpPr>
                  <a:xfrm>
                    <a:off x="1764526" y="959424"/>
                    <a:ext cx="5589241" cy="326923"/>
                    <a:chOff x="1764526" y="959424"/>
                    <a:chExt cx="5589241" cy="326923"/>
                  </a:xfrm>
                </p:grpSpPr>
                <p:sp>
                  <p:nvSpPr>
                    <p:cNvPr id="44" name="Google Shape;1824;p50">
                      <a:extLst>
                        <a:ext uri="{FF2B5EF4-FFF2-40B4-BE49-F238E27FC236}">
                          <a16:creationId xmlns:a16="http://schemas.microsoft.com/office/drawing/2014/main" id="{1F52D8AF-8543-F655-A961-9EDBE48CF88D}"/>
                        </a:ext>
                      </a:extLst>
                    </p:cNvPr>
                    <p:cNvSpPr/>
                    <p:nvPr/>
                  </p:nvSpPr>
                  <p:spPr>
                    <a:xfrm>
                      <a:off x="1980533" y="959424"/>
                      <a:ext cx="17120" cy="326923"/>
                    </a:xfrm>
                    <a:custGeom>
                      <a:avLst/>
                      <a:gdLst/>
                      <a:ahLst/>
                      <a:cxnLst/>
                      <a:rect l="l" t="t" r="r" b="b"/>
                      <a:pathLst>
                        <a:path w="209" h="3991" extrusionOk="0">
                          <a:moveTo>
                            <a:pt x="1" y="0"/>
                          </a:moveTo>
                          <a:lnTo>
                            <a:pt x="1" y="3990"/>
                          </a:lnTo>
                          <a:lnTo>
                            <a:pt x="209" y="3990"/>
                          </a:lnTo>
                          <a:lnTo>
                            <a:pt x="2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825;p50">
                      <a:extLst>
                        <a:ext uri="{FF2B5EF4-FFF2-40B4-BE49-F238E27FC236}">
                          <a16:creationId xmlns:a16="http://schemas.microsoft.com/office/drawing/2014/main" id="{51A92ABE-DF70-10D3-C956-ACC9BECE131A}"/>
                        </a:ext>
                      </a:extLst>
                    </p:cNvPr>
                    <p:cNvSpPr/>
                    <p:nvPr/>
                  </p:nvSpPr>
                  <p:spPr>
                    <a:xfrm>
                      <a:off x="1764526" y="1030443"/>
                      <a:ext cx="105258" cy="184800"/>
                    </a:xfrm>
                    <a:custGeom>
                      <a:avLst/>
                      <a:gdLst/>
                      <a:ahLst/>
                      <a:cxnLst/>
                      <a:rect l="l" t="t" r="r" b="b"/>
                      <a:pathLst>
                        <a:path w="1285" h="2256" extrusionOk="0">
                          <a:moveTo>
                            <a:pt x="1285" y="1"/>
                          </a:moveTo>
                          <a:lnTo>
                            <a:pt x="1" y="1146"/>
                          </a:lnTo>
                          <a:lnTo>
                            <a:pt x="1285" y="2256"/>
                          </a:lnTo>
                          <a:lnTo>
                            <a:pt x="12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826;p50">
                      <a:extLst>
                        <a:ext uri="{FF2B5EF4-FFF2-40B4-BE49-F238E27FC236}">
                          <a16:creationId xmlns:a16="http://schemas.microsoft.com/office/drawing/2014/main" id="{2328CCCA-D113-6143-E71B-80D480ED5470}"/>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827;p50">
                      <a:extLst>
                        <a:ext uri="{FF2B5EF4-FFF2-40B4-BE49-F238E27FC236}">
                          <a16:creationId xmlns:a16="http://schemas.microsoft.com/office/drawing/2014/main" id="{FCAE947F-2237-BEC8-A420-F80CB0BF18F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 name="Google Shape;1828;p50">
                  <a:extLst>
                    <a:ext uri="{FF2B5EF4-FFF2-40B4-BE49-F238E27FC236}">
                      <a16:creationId xmlns:a16="http://schemas.microsoft.com/office/drawing/2014/main" id="{44594991-D22D-9BC6-2741-AE7EEF10E7FE}"/>
                    </a:ext>
                  </a:extLst>
                </p:cNvPr>
                <p:cNvSpPr/>
                <p:nvPr/>
              </p:nvSpPr>
              <p:spPr>
                <a:xfrm>
                  <a:off x="1770475" y="1406800"/>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 name="Google Shape;1829;p50">
              <a:extLst>
                <a:ext uri="{FF2B5EF4-FFF2-40B4-BE49-F238E27FC236}">
                  <a16:creationId xmlns:a16="http://schemas.microsoft.com/office/drawing/2014/main" id="{1117C088-D2EA-1043-8DD2-074F85830464}"/>
                </a:ext>
              </a:extLst>
            </p:cNvPr>
            <p:cNvGrpSpPr/>
            <p:nvPr/>
          </p:nvGrpSpPr>
          <p:grpSpPr>
            <a:xfrm>
              <a:off x="923695" y="965575"/>
              <a:ext cx="6785826" cy="3212350"/>
              <a:chOff x="1662150" y="965574"/>
              <a:chExt cx="5819710" cy="3212350"/>
            </a:xfrm>
          </p:grpSpPr>
          <p:sp>
            <p:nvSpPr>
              <p:cNvPr id="57" name="Google Shape;1830;p50">
                <a:extLst>
                  <a:ext uri="{FF2B5EF4-FFF2-40B4-BE49-F238E27FC236}">
                    <a16:creationId xmlns:a16="http://schemas.microsoft.com/office/drawing/2014/main" id="{B88FD1FE-173B-88E8-8A1B-CC1D7F51E7BF}"/>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1831;p50">
                <a:extLst>
                  <a:ext uri="{FF2B5EF4-FFF2-40B4-BE49-F238E27FC236}">
                    <a16:creationId xmlns:a16="http://schemas.microsoft.com/office/drawing/2014/main" id="{11A0D9EE-D363-0E0E-7028-6F062D72DE34}"/>
                  </a:ext>
                </a:extLst>
              </p:cNvPr>
              <p:cNvGrpSpPr/>
              <p:nvPr/>
            </p:nvGrpSpPr>
            <p:grpSpPr>
              <a:xfrm>
                <a:off x="1662150" y="965574"/>
                <a:ext cx="5819675" cy="326925"/>
                <a:chOff x="1662163" y="959424"/>
                <a:chExt cx="5819675" cy="326925"/>
              </a:xfrm>
            </p:grpSpPr>
            <p:sp>
              <p:nvSpPr>
                <p:cNvPr id="59" name="Google Shape;1832;p50">
                  <a:extLst>
                    <a:ext uri="{FF2B5EF4-FFF2-40B4-BE49-F238E27FC236}">
                      <a16:creationId xmlns:a16="http://schemas.microsoft.com/office/drawing/2014/main" id="{917A7CC3-D7F0-A408-50B6-24F7FD294881}"/>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0" name="Google Shape;1833;p50">
                  <a:extLst>
                    <a:ext uri="{FF2B5EF4-FFF2-40B4-BE49-F238E27FC236}">
                      <a16:creationId xmlns:a16="http://schemas.microsoft.com/office/drawing/2014/main" id="{C4D1F2AC-6857-FC35-268D-0F7D75E448E8}"/>
                    </a:ext>
                  </a:extLst>
                </p:cNvPr>
                <p:cNvGrpSpPr/>
                <p:nvPr/>
              </p:nvGrpSpPr>
              <p:grpSpPr>
                <a:xfrm>
                  <a:off x="1764526" y="959424"/>
                  <a:ext cx="5589241" cy="326925"/>
                  <a:chOff x="1764526" y="959424"/>
                  <a:chExt cx="5589241" cy="326925"/>
                </a:xfrm>
              </p:grpSpPr>
              <p:sp>
                <p:nvSpPr>
                  <p:cNvPr id="61" name="Google Shape;1834;p50">
                    <a:extLst>
                      <a:ext uri="{FF2B5EF4-FFF2-40B4-BE49-F238E27FC236}">
                        <a16:creationId xmlns:a16="http://schemas.microsoft.com/office/drawing/2014/main" id="{C10C1A9A-CA47-F440-93AF-536C2A0DB688}"/>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835;p50">
                    <a:extLst>
                      <a:ext uri="{FF2B5EF4-FFF2-40B4-BE49-F238E27FC236}">
                        <a16:creationId xmlns:a16="http://schemas.microsoft.com/office/drawing/2014/main" id="{E2E9CFC1-8321-BEEC-8F27-DDF0241EF978}"/>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836;p50">
                    <a:extLst>
                      <a:ext uri="{FF2B5EF4-FFF2-40B4-BE49-F238E27FC236}">
                        <a16:creationId xmlns:a16="http://schemas.microsoft.com/office/drawing/2014/main" id="{D8C12D37-6ABA-9DA7-2C04-E1C32B11815F}"/>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1837;p50">
                    <a:extLst>
                      <a:ext uri="{FF2B5EF4-FFF2-40B4-BE49-F238E27FC236}">
                        <a16:creationId xmlns:a16="http://schemas.microsoft.com/office/drawing/2014/main" id="{90A9B261-B112-47E8-328C-26B2218D01F3}"/>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907" name="TextBox 3906">
              <a:extLst>
                <a:ext uri="{FF2B5EF4-FFF2-40B4-BE49-F238E27FC236}">
                  <a16:creationId xmlns:a16="http://schemas.microsoft.com/office/drawing/2014/main" id="{9A4C7DCA-F889-B3A8-DF75-F76580B87467}"/>
                </a:ext>
              </a:extLst>
            </p:cNvPr>
            <p:cNvSpPr txBox="1"/>
            <p:nvPr/>
          </p:nvSpPr>
          <p:spPr>
            <a:xfrm>
              <a:off x="1319474" y="1458765"/>
              <a:ext cx="6127546" cy="2637710"/>
            </a:xfrm>
            <a:prstGeom prst="rect">
              <a:avLst/>
            </a:prstGeom>
            <a:noFill/>
          </p:spPr>
          <p:txBody>
            <a:bodyPr wrap="square">
              <a:spAutoFit/>
            </a:bodyPr>
            <a:lstStyle/>
            <a:p>
              <a:pPr algn="just" rtl="1">
                <a:lnSpc>
                  <a:spcPct val="150000"/>
                </a:lnSpc>
              </a:pPr>
              <a:r>
                <a:rPr lang="ar-SA" dirty="0"/>
                <a:t>شهدت صناعة المعالجات الدقيقة تطورًا جذريًا بفضل تقنيات النانو، التي أسهمت في تقليص حجم الترانزستورات وزيادة كثافتها باستخدام تقنيات متقدمة مثل </a:t>
              </a:r>
              <a:r>
                <a:rPr lang="en-US" dirty="0" err="1"/>
                <a:t>FinFET</a:t>
              </a:r>
              <a:r>
                <a:rPr lang="en-US" dirty="0"/>
                <a:t>، GAAFET، </a:t>
              </a:r>
              <a:r>
                <a:rPr lang="ar-SA" dirty="0"/>
                <a:t>و</a:t>
              </a:r>
              <a:r>
                <a:rPr lang="en-US" dirty="0"/>
                <a:t>EUV، </a:t>
              </a:r>
              <a:r>
                <a:rPr lang="ar-SA" dirty="0"/>
                <a:t>مما انعكس بشكل إيجابي على الأداء وكفاءة استهلاك الطاقة. كما أدّت هذه التقنيات إلى تعزيز موثوقية المعالجات من خلال تقليل التسرب الكهربي، وتحسين التبريد، وزيادة المتانة الميكانيكية، بما يلبي متطلبات الأجهزة الحديثة. وعلى الرغم من استمرار وجود تحديات تقنية واقتصادية، فإن مستقبل المعالجات الدقيقة بات وثيق الارتباط بتطور تقنيات النانو، خاصة في مجالات الحوسبة الكمومية، والمعالجات العصبية، والإلكترونيات المستدامة، مما يستدعي مواصلة البحث والتطوير لمواكبة الطلب المتزايد على الأداء العالي والموثوقية المتقدمة.</a:t>
              </a:r>
              <a:endParaRPr lang="en-US" dirty="0"/>
            </a:p>
          </p:txBody>
        </p:sp>
      </p:grpSp>
      <p:sp>
        <p:nvSpPr>
          <p:cNvPr id="3910" name="Google Shape;859;p43">
            <a:extLst>
              <a:ext uri="{FF2B5EF4-FFF2-40B4-BE49-F238E27FC236}">
                <a16:creationId xmlns:a16="http://schemas.microsoft.com/office/drawing/2014/main" id="{6795C795-ACBF-4F78-6E15-16E50E0EEC16}"/>
              </a:ext>
            </a:extLst>
          </p:cNvPr>
          <p:cNvSpPr txBox="1">
            <a:spLocks noGrp="1"/>
          </p:cNvSpPr>
          <p:nvPr>
            <p:ph type="title"/>
          </p:nvPr>
        </p:nvSpPr>
        <p:spPr>
          <a:xfrm>
            <a:off x="892282" y="408101"/>
            <a:ext cx="7359436" cy="572700"/>
          </a:xfrm>
          <a:prstGeom prst="rect">
            <a:avLst/>
          </a:prstGeom>
        </p:spPr>
        <p:txBody>
          <a:bodyPr spcFirstLastPara="1" wrap="square" lIns="91425" tIns="91425" rIns="91425" bIns="91425" anchor="ctr" anchorCtr="0">
            <a:noAutofit/>
          </a:bodyPr>
          <a:lstStyle/>
          <a:p>
            <a:pPr lvl="0" algn="ctr" rtl="1"/>
            <a:r>
              <a:rPr lang="ar-SA" sz="2400" b="1" dirty="0">
                <a:solidFill>
                  <a:schemeClr val="accent1">
                    <a:lumMod val="75000"/>
                  </a:schemeClr>
                </a:solidFill>
                <a:cs typeface="+mj-cs"/>
              </a:rPr>
              <a:t>الخاتمة</a:t>
            </a:r>
            <a:endParaRPr lang="en-US" sz="2400" b="1" dirty="0">
              <a:solidFill>
                <a:schemeClr val="accent1">
                  <a:lumMod val="75000"/>
                </a:schemeClr>
              </a:solidFill>
              <a:cs typeface="+mj-cs"/>
            </a:endParaRPr>
          </a:p>
        </p:txBody>
      </p:sp>
      <p:sp>
        <p:nvSpPr>
          <p:cNvPr id="3911" name="Slide Number Placeholder 6">
            <a:extLst>
              <a:ext uri="{FF2B5EF4-FFF2-40B4-BE49-F238E27FC236}">
                <a16:creationId xmlns:a16="http://schemas.microsoft.com/office/drawing/2014/main" id="{E094B124-CA58-BFB1-F24D-211A10125BE9}"/>
              </a:ext>
            </a:extLst>
          </p:cNvPr>
          <p:cNvSpPr txBox="1">
            <a:spLocks/>
          </p:cNvSpPr>
          <p:nvPr/>
        </p:nvSpPr>
        <p:spPr>
          <a:xfrm>
            <a:off x="3316514" y="486666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9F6A3C25-738D-4996-B34E-84AF88928DA9}" type="slidenum">
              <a:rPr lang="en-US" smtClean="0"/>
              <a:pPr algn="ctr"/>
              <a:t>42</a:t>
            </a:fld>
            <a:endParaRPr lang="en-US" dirty="0"/>
          </a:p>
        </p:txBody>
      </p:sp>
    </p:spTree>
    <p:extLst>
      <p:ext uri="{BB962C8B-B14F-4D97-AF65-F5344CB8AC3E}">
        <p14:creationId xmlns:p14="http://schemas.microsoft.com/office/powerpoint/2010/main" val="40815548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Cutout/>
                    </a14:imgEffect>
                  </a14:imgLayer>
                </a14:imgProps>
              </a:ext>
            </a:extLst>
          </a:blip>
          <a:tile tx="0" ty="0" sx="100000" sy="100000" flip="none" algn="tl"/>
        </a:blipFill>
        <a:effectLst/>
      </p:bgPr>
    </p:bg>
    <p:spTree>
      <p:nvGrpSpPr>
        <p:cNvPr id="1" name="Shape 4600"/>
        <p:cNvGrpSpPr/>
        <p:nvPr/>
      </p:nvGrpSpPr>
      <p:grpSpPr>
        <a:xfrm>
          <a:off x="0" y="0"/>
          <a:ext cx="0" cy="0"/>
          <a:chOff x="0" y="0"/>
          <a:chExt cx="0" cy="0"/>
        </a:xfrm>
      </p:grpSpPr>
      <p:sp>
        <p:nvSpPr>
          <p:cNvPr id="8" name="Google Shape;4253;p77">
            <a:extLst>
              <a:ext uri="{FF2B5EF4-FFF2-40B4-BE49-F238E27FC236}">
                <a16:creationId xmlns:a16="http://schemas.microsoft.com/office/drawing/2014/main" id="{6275543A-109F-0648-F319-BAD3D3B2899C}"/>
              </a:ext>
            </a:extLst>
          </p:cNvPr>
          <p:cNvSpPr txBox="1">
            <a:spLocks/>
          </p:cNvSpPr>
          <p:nvPr/>
        </p:nvSpPr>
        <p:spPr>
          <a:xfrm>
            <a:off x="3618518" y="1842970"/>
            <a:ext cx="4284000" cy="99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9pPr>
          </a:lstStyle>
          <a:p>
            <a:r>
              <a:rPr lang="ar-SA" sz="4800" b="1" dirty="0">
                <a:solidFill>
                  <a:schemeClr val="accent1">
                    <a:lumMod val="75000"/>
                  </a:schemeClr>
                </a:solidFill>
                <a:cs typeface="+mj-cs"/>
              </a:rPr>
              <a:t>شكراً لكم!</a:t>
            </a:r>
            <a:endParaRPr lang="en-US" sz="4800" b="1" dirty="0">
              <a:solidFill>
                <a:schemeClr val="accent1">
                  <a:lumMod val="75000"/>
                </a:schemeClr>
              </a:solidFill>
              <a:cs typeface="+mj-cs"/>
            </a:endParaRPr>
          </a:p>
        </p:txBody>
      </p:sp>
      <p:grpSp>
        <p:nvGrpSpPr>
          <p:cNvPr id="9" name="Google Shape;4288;p77">
            <a:extLst>
              <a:ext uri="{FF2B5EF4-FFF2-40B4-BE49-F238E27FC236}">
                <a16:creationId xmlns:a16="http://schemas.microsoft.com/office/drawing/2014/main" id="{6B2C63D6-BC07-203A-52F4-39BC26259CE1}"/>
              </a:ext>
            </a:extLst>
          </p:cNvPr>
          <p:cNvGrpSpPr/>
          <p:nvPr/>
        </p:nvGrpSpPr>
        <p:grpSpPr>
          <a:xfrm>
            <a:off x="1355555" y="986078"/>
            <a:ext cx="1660715" cy="3211700"/>
            <a:chOff x="1107905" y="1270591"/>
            <a:chExt cx="1660715" cy="3211700"/>
          </a:xfrm>
        </p:grpSpPr>
        <p:sp>
          <p:nvSpPr>
            <p:cNvPr id="10" name="Google Shape;4289;p77">
              <a:extLst>
                <a:ext uri="{FF2B5EF4-FFF2-40B4-BE49-F238E27FC236}">
                  <a16:creationId xmlns:a16="http://schemas.microsoft.com/office/drawing/2014/main" id="{EF938C5D-A87B-5C12-6B8B-59B28BA70F4E}"/>
                </a:ext>
              </a:extLst>
            </p:cNvPr>
            <p:cNvSpPr/>
            <p:nvPr/>
          </p:nvSpPr>
          <p:spPr>
            <a:xfrm>
              <a:off x="1158951" y="1334369"/>
              <a:ext cx="15337" cy="3101984"/>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290;p77">
              <a:extLst>
                <a:ext uri="{FF2B5EF4-FFF2-40B4-BE49-F238E27FC236}">
                  <a16:creationId xmlns:a16="http://schemas.microsoft.com/office/drawing/2014/main" id="{1D8C3B69-27E3-6855-31ED-02DDFB1B3976}"/>
                </a:ext>
              </a:extLst>
            </p:cNvPr>
            <p:cNvSpPr/>
            <p:nvPr/>
          </p:nvSpPr>
          <p:spPr>
            <a:xfrm>
              <a:off x="1470143" y="1334369"/>
              <a:ext cx="15395" cy="3086691"/>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291;p77">
              <a:extLst>
                <a:ext uri="{FF2B5EF4-FFF2-40B4-BE49-F238E27FC236}">
                  <a16:creationId xmlns:a16="http://schemas.microsoft.com/office/drawing/2014/main" id="{9F2B9C6A-8A1D-96DD-0016-94321904806A}"/>
                </a:ext>
              </a:extLst>
            </p:cNvPr>
            <p:cNvSpPr/>
            <p:nvPr/>
          </p:nvSpPr>
          <p:spPr>
            <a:xfrm>
              <a:off x="1470143" y="4132728"/>
              <a:ext cx="15395" cy="288332"/>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292;p77">
              <a:extLst>
                <a:ext uri="{FF2B5EF4-FFF2-40B4-BE49-F238E27FC236}">
                  <a16:creationId xmlns:a16="http://schemas.microsoft.com/office/drawing/2014/main" id="{814A3818-CE4A-9E75-8A51-A8B038462B59}"/>
                </a:ext>
              </a:extLst>
            </p:cNvPr>
            <p:cNvSpPr/>
            <p:nvPr/>
          </p:nvSpPr>
          <p:spPr>
            <a:xfrm>
              <a:off x="1470143" y="3821535"/>
              <a:ext cx="15395" cy="295971"/>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293;p77">
              <a:extLst>
                <a:ext uri="{FF2B5EF4-FFF2-40B4-BE49-F238E27FC236}">
                  <a16:creationId xmlns:a16="http://schemas.microsoft.com/office/drawing/2014/main" id="{7A5728C4-0B1C-810C-5EA8-9EE63B801B9E}"/>
                </a:ext>
              </a:extLst>
            </p:cNvPr>
            <p:cNvSpPr/>
            <p:nvPr/>
          </p:nvSpPr>
          <p:spPr>
            <a:xfrm>
              <a:off x="1470143" y="3510285"/>
              <a:ext cx="15395" cy="295971"/>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294;p77">
              <a:extLst>
                <a:ext uri="{FF2B5EF4-FFF2-40B4-BE49-F238E27FC236}">
                  <a16:creationId xmlns:a16="http://schemas.microsoft.com/office/drawing/2014/main" id="{B50543DC-BA34-E265-29B8-75B415E2EC4F}"/>
                </a:ext>
              </a:extLst>
            </p:cNvPr>
            <p:cNvSpPr/>
            <p:nvPr/>
          </p:nvSpPr>
          <p:spPr>
            <a:xfrm>
              <a:off x="1470143" y="3199093"/>
              <a:ext cx="15395" cy="295971"/>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95;p77">
              <a:extLst>
                <a:ext uri="{FF2B5EF4-FFF2-40B4-BE49-F238E27FC236}">
                  <a16:creationId xmlns:a16="http://schemas.microsoft.com/office/drawing/2014/main" id="{732CAEB3-E5C0-DD9E-40D7-DF68E919D855}"/>
                </a:ext>
              </a:extLst>
            </p:cNvPr>
            <p:cNvSpPr/>
            <p:nvPr/>
          </p:nvSpPr>
          <p:spPr>
            <a:xfrm>
              <a:off x="1470143" y="2887900"/>
              <a:ext cx="15395" cy="295971"/>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96;p77">
              <a:extLst>
                <a:ext uri="{FF2B5EF4-FFF2-40B4-BE49-F238E27FC236}">
                  <a16:creationId xmlns:a16="http://schemas.microsoft.com/office/drawing/2014/main" id="{4132904F-F1D2-ACA4-1845-E8BE0E5E6E8D}"/>
                </a:ext>
              </a:extLst>
            </p:cNvPr>
            <p:cNvSpPr/>
            <p:nvPr/>
          </p:nvSpPr>
          <p:spPr>
            <a:xfrm>
              <a:off x="1470143" y="2576650"/>
              <a:ext cx="15395" cy="295971"/>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297;p77">
              <a:extLst>
                <a:ext uri="{FF2B5EF4-FFF2-40B4-BE49-F238E27FC236}">
                  <a16:creationId xmlns:a16="http://schemas.microsoft.com/office/drawing/2014/main" id="{3E91E4BC-60D6-7AE2-01B7-C2CB8BB490FE}"/>
                </a:ext>
              </a:extLst>
            </p:cNvPr>
            <p:cNvSpPr/>
            <p:nvPr/>
          </p:nvSpPr>
          <p:spPr>
            <a:xfrm>
              <a:off x="1470143" y="2265457"/>
              <a:ext cx="15395" cy="295971"/>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298;p77">
              <a:extLst>
                <a:ext uri="{FF2B5EF4-FFF2-40B4-BE49-F238E27FC236}">
                  <a16:creationId xmlns:a16="http://schemas.microsoft.com/office/drawing/2014/main" id="{08C86F65-E120-6A66-7343-8AE459D9E4D5}"/>
                </a:ext>
              </a:extLst>
            </p:cNvPr>
            <p:cNvSpPr/>
            <p:nvPr/>
          </p:nvSpPr>
          <p:spPr>
            <a:xfrm>
              <a:off x="1470143" y="1956812"/>
              <a:ext cx="15395" cy="293425"/>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299;p77">
              <a:extLst>
                <a:ext uri="{FF2B5EF4-FFF2-40B4-BE49-F238E27FC236}">
                  <a16:creationId xmlns:a16="http://schemas.microsoft.com/office/drawing/2014/main" id="{C4531BF2-679A-74F8-ADBD-6B4955876408}"/>
                </a:ext>
              </a:extLst>
            </p:cNvPr>
            <p:cNvSpPr/>
            <p:nvPr/>
          </p:nvSpPr>
          <p:spPr>
            <a:xfrm>
              <a:off x="1470143" y="1645561"/>
              <a:ext cx="15395" cy="293425"/>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00;p77">
              <a:extLst>
                <a:ext uri="{FF2B5EF4-FFF2-40B4-BE49-F238E27FC236}">
                  <a16:creationId xmlns:a16="http://schemas.microsoft.com/office/drawing/2014/main" id="{5EFC2A2F-F17F-5884-F6B7-6E468531251E}"/>
                </a:ext>
              </a:extLst>
            </p:cNvPr>
            <p:cNvSpPr/>
            <p:nvPr/>
          </p:nvSpPr>
          <p:spPr>
            <a:xfrm>
              <a:off x="1470143" y="1334369"/>
              <a:ext cx="15395" cy="295971"/>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01;p77">
              <a:extLst>
                <a:ext uri="{FF2B5EF4-FFF2-40B4-BE49-F238E27FC236}">
                  <a16:creationId xmlns:a16="http://schemas.microsoft.com/office/drawing/2014/main" id="{E562D761-E436-11CF-C547-A0C487E0BD1B}"/>
                </a:ext>
              </a:extLst>
            </p:cNvPr>
            <p:cNvSpPr/>
            <p:nvPr/>
          </p:nvSpPr>
          <p:spPr>
            <a:xfrm>
              <a:off x="1781393" y="1334369"/>
              <a:ext cx="15337" cy="3086691"/>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02;p77">
              <a:extLst>
                <a:ext uri="{FF2B5EF4-FFF2-40B4-BE49-F238E27FC236}">
                  <a16:creationId xmlns:a16="http://schemas.microsoft.com/office/drawing/2014/main" id="{F1FE4811-7E41-CD14-02A4-6E8718257FCD}"/>
                </a:ext>
              </a:extLst>
            </p:cNvPr>
            <p:cNvSpPr/>
            <p:nvPr/>
          </p:nvSpPr>
          <p:spPr>
            <a:xfrm>
              <a:off x="1781393" y="4132728"/>
              <a:ext cx="15337" cy="288332"/>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03;p77">
              <a:extLst>
                <a:ext uri="{FF2B5EF4-FFF2-40B4-BE49-F238E27FC236}">
                  <a16:creationId xmlns:a16="http://schemas.microsoft.com/office/drawing/2014/main" id="{A64C50A4-3B88-064E-27D4-4F528E0C353D}"/>
                </a:ext>
              </a:extLst>
            </p:cNvPr>
            <p:cNvSpPr/>
            <p:nvPr/>
          </p:nvSpPr>
          <p:spPr>
            <a:xfrm>
              <a:off x="1781393" y="3821535"/>
              <a:ext cx="15337" cy="295971"/>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04;p77">
              <a:extLst>
                <a:ext uri="{FF2B5EF4-FFF2-40B4-BE49-F238E27FC236}">
                  <a16:creationId xmlns:a16="http://schemas.microsoft.com/office/drawing/2014/main" id="{448C6582-CD80-2C64-1630-9146110EED24}"/>
                </a:ext>
              </a:extLst>
            </p:cNvPr>
            <p:cNvSpPr/>
            <p:nvPr/>
          </p:nvSpPr>
          <p:spPr>
            <a:xfrm>
              <a:off x="1781393" y="3510285"/>
              <a:ext cx="15337" cy="295971"/>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305;p77">
              <a:extLst>
                <a:ext uri="{FF2B5EF4-FFF2-40B4-BE49-F238E27FC236}">
                  <a16:creationId xmlns:a16="http://schemas.microsoft.com/office/drawing/2014/main" id="{E56EF0EC-DC04-2AAD-9BF8-1D39EA763084}"/>
                </a:ext>
              </a:extLst>
            </p:cNvPr>
            <p:cNvSpPr/>
            <p:nvPr/>
          </p:nvSpPr>
          <p:spPr>
            <a:xfrm>
              <a:off x="1781393" y="3199093"/>
              <a:ext cx="15337" cy="295971"/>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06;p77">
              <a:extLst>
                <a:ext uri="{FF2B5EF4-FFF2-40B4-BE49-F238E27FC236}">
                  <a16:creationId xmlns:a16="http://schemas.microsoft.com/office/drawing/2014/main" id="{A075E935-6D27-7466-4FE9-500AF5DF7A4F}"/>
                </a:ext>
              </a:extLst>
            </p:cNvPr>
            <p:cNvSpPr/>
            <p:nvPr/>
          </p:nvSpPr>
          <p:spPr>
            <a:xfrm>
              <a:off x="1781393" y="2887900"/>
              <a:ext cx="15337" cy="295971"/>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07;p77">
              <a:extLst>
                <a:ext uri="{FF2B5EF4-FFF2-40B4-BE49-F238E27FC236}">
                  <a16:creationId xmlns:a16="http://schemas.microsoft.com/office/drawing/2014/main" id="{62DB97DB-D4B8-E083-D553-185F444A1646}"/>
                </a:ext>
              </a:extLst>
            </p:cNvPr>
            <p:cNvSpPr/>
            <p:nvPr/>
          </p:nvSpPr>
          <p:spPr>
            <a:xfrm>
              <a:off x="1781393" y="2576650"/>
              <a:ext cx="15337" cy="295971"/>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08;p77">
              <a:extLst>
                <a:ext uri="{FF2B5EF4-FFF2-40B4-BE49-F238E27FC236}">
                  <a16:creationId xmlns:a16="http://schemas.microsoft.com/office/drawing/2014/main" id="{25CD7268-08F1-3128-295E-EA9C2DDDFB5B}"/>
                </a:ext>
              </a:extLst>
            </p:cNvPr>
            <p:cNvSpPr/>
            <p:nvPr/>
          </p:nvSpPr>
          <p:spPr>
            <a:xfrm>
              <a:off x="1781393" y="2265457"/>
              <a:ext cx="15337" cy="295971"/>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09;p77">
              <a:extLst>
                <a:ext uri="{FF2B5EF4-FFF2-40B4-BE49-F238E27FC236}">
                  <a16:creationId xmlns:a16="http://schemas.microsoft.com/office/drawing/2014/main" id="{77DEC0E4-7F3C-ACB2-3994-798F7A2E293B}"/>
                </a:ext>
              </a:extLst>
            </p:cNvPr>
            <p:cNvSpPr/>
            <p:nvPr/>
          </p:nvSpPr>
          <p:spPr>
            <a:xfrm>
              <a:off x="1781393" y="1956812"/>
              <a:ext cx="15337" cy="293425"/>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10;p77">
              <a:extLst>
                <a:ext uri="{FF2B5EF4-FFF2-40B4-BE49-F238E27FC236}">
                  <a16:creationId xmlns:a16="http://schemas.microsoft.com/office/drawing/2014/main" id="{C69CC24D-3E1A-01AB-5919-2DEF1CEBE3FC}"/>
                </a:ext>
              </a:extLst>
            </p:cNvPr>
            <p:cNvSpPr/>
            <p:nvPr/>
          </p:nvSpPr>
          <p:spPr>
            <a:xfrm>
              <a:off x="1781393" y="1645561"/>
              <a:ext cx="15337" cy="293425"/>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311;p77">
              <a:extLst>
                <a:ext uri="{FF2B5EF4-FFF2-40B4-BE49-F238E27FC236}">
                  <a16:creationId xmlns:a16="http://schemas.microsoft.com/office/drawing/2014/main" id="{032B8D53-48E4-54FC-2785-E0B05CDDBF64}"/>
                </a:ext>
              </a:extLst>
            </p:cNvPr>
            <p:cNvSpPr/>
            <p:nvPr/>
          </p:nvSpPr>
          <p:spPr>
            <a:xfrm>
              <a:off x="1781393" y="1334369"/>
              <a:ext cx="15337" cy="295971"/>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312;p77">
              <a:extLst>
                <a:ext uri="{FF2B5EF4-FFF2-40B4-BE49-F238E27FC236}">
                  <a16:creationId xmlns:a16="http://schemas.microsoft.com/office/drawing/2014/main" id="{B13AA301-1B92-EAFC-7D09-879C3758798D}"/>
                </a:ext>
              </a:extLst>
            </p:cNvPr>
            <p:cNvSpPr/>
            <p:nvPr/>
          </p:nvSpPr>
          <p:spPr>
            <a:xfrm>
              <a:off x="2092586" y="1334369"/>
              <a:ext cx="15337" cy="3086691"/>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313;p77">
              <a:extLst>
                <a:ext uri="{FF2B5EF4-FFF2-40B4-BE49-F238E27FC236}">
                  <a16:creationId xmlns:a16="http://schemas.microsoft.com/office/drawing/2014/main" id="{C92F3D5E-8375-1C93-B193-175EC4A7F2DD}"/>
                </a:ext>
              </a:extLst>
            </p:cNvPr>
            <p:cNvSpPr/>
            <p:nvPr/>
          </p:nvSpPr>
          <p:spPr>
            <a:xfrm>
              <a:off x="2092586" y="4132728"/>
              <a:ext cx="15337" cy="288332"/>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314;p77">
              <a:extLst>
                <a:ext uri="{FF2B5EF4-FFF2-40B4-BE49-F238E27FC236}">
                  <a16:creationId xmlns:a16="http://schemas.microsoft.com/office/drawing/2014/main" id="{F2935B3C-D699-1344-4FEE-ABC2A17FA57C}"/>
                </a:ext>
              </a:extLst>
            </p:cNvPr>
            <p:cNvSpPr/>
            <p:nvPr/>
          </p:nvSpPr>
          <p:spPr>
            <a:xfrm>
              <a:off x="2092586" y="3821535"/>
              <a:ext cx="15337" cy="295971"/>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315;p77">
              <a:extLst>
                <a:ext uri="{FF2B5EF4-FFF2-40B4-BE49-F238E27FC236}">
                  <a16:creationId xmlns:a16="http://schemas.microsoft.com/office/drawing/2014/main" id="{79E1F564-8289-0925-01C7-43A39CFBA2C5}"/>
                </a:ext>
              </a:extLst>
            </p:cNvPr>
            <p:cNvSpPr/>
            <p:nvPr/>
          </p:nvSpPr>
          <p:spPr>
            <a:xfrm>
              <a:off x="2092586" y="3510285"/>
              <a:ext cx="15337" cy="295971"/>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316;p77">
              <a:extLst>
                <a:ext uri="{FF2B5EF4-FFF2-40B4-BE49-F238E27FC236}">
                  <a16:creationId xmlns:a16="http://schemas.microsoft.com/office/drawing/2014/main" id="{2AEC12D0-16A6-4BE1-A8D4-8AC6B0C75FE0}"/>
                </a:ext>
              </a:extLst>
            </p:cNvPr>
            <p:cNvSpPr/>
            <p:nvPr/>
          </p:nvSpPr>
          <p:spPr>
            <a:xfrm>
              <a:off x="2092586" y="3199093"/>
              <a:ext cx="15337" cy="295971"/>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317;p77">
              <a:extLst>
                <a:ext uri="{FF2B5EF4-FFF2-40B4-BE49-F238E27FC236}">
                  <a16:creationId xmlns:a16="http://schemas.microsoft.com/office/drawing/2014/main" id="{C180985A-696D-8430-9678-FEEC8E92F246}"/>
                </a:ext>
              </a:extLst>
            </p:cNvPr>
            <p:cNvSpPr/>
            <p:nvPr/>
          </p:nvSpPr>
          <p:spPr>
            <a:xfrm>
              <a:off x="2092586" y="2887900"/>
              <a:ext cx="15337" cy="295971"/>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318;p77">
              <a:extLst>
                <a:ext uri="{FF2B5EF4-FFF2-40B4-BE49-F238E27FC236}">
                  <a16:creationId xmlns:a16="http://schemas.microsoft.com/office/drawing/2014/main" id="{02DA08DA-4AB3-689C-D57D-3ABEC005BD75}"/>
                </a:ext>
              </a:extLst>
            </p:cNvPr>
            <p:cNvSpPr/>
            <p:nvPr/>
          </p:nvSpPr>
          <p:spPr>
            <a:xfrm>
              <a:off x="2092586" y="2576650"/>
              <a:ext cx="15337" cy="295971"/>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319;p77">
              <a:extLst>
                <a:ext uri="{FF2B5EF4-FFF2-40B4-BE49-F238E27FC236}">
                  <a16:creationId xmlns:a16="http://schemas.microsoft.com/office/drawing/2014/main" id="{20F20235-9495-31A1-DB5A-B29A0EF51FAB}"/>
                </a:ext>
              </a:extLst>
            </p:cNvPr>
            <p:cNvSpPr/>
            <p:nvPr/>
          </p:nvSpPr>
          <p:spPr>
            <a:xfrm>
              <a:off x="2092586" y="2265457"/>
              <a:ext cx="15337" cy="295971"/>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320;p77">
              <a:extLst>
                <a:ext uri="{FF2B5EF4-FFF2-40B4-BE49-F238E27FC236}">
                  <a16:creationId xmlns:a16="http://schemas.microsoft.com/office/drawing/2014/main" id="{4DFF7DD9-1DB1-7B58-0EE8-59DF4C086284}"/>
                </a:ext>
              </a:extLst>
            </p:cNvPr>
            <p:cNvSpPr/>
            <p:nvPr/>
          </p:nvSpPr>
          <p:spPr>
            <a:xfrm>
              <a:off x="2092586" y="1956812"/>
              <a:ext cx="15337" cy="293425"/>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321;p77">
              <a:extLst>
                <a:ext uri="{FF2B5EF4-FFF2-40B4-BE49-F238E27FC236}">
                  <a16:creationId xmlns:a16="http://schemas.microsoft.com/office/drawing/2014/main" id="{AA734D33-4E05-B5DE-2A3A-E44D1345A270}"/>
                </a:ext>
              </a:extLst>
            </p:cNvPr>
            <p:cNvSpPr/>
            <p:nvPr/>
          </p:nvSpPr>
          <p:spPr>
            <a:xfrm>
              <a:off x="2092586" y="1645561"/>
              <a:ext cx="15337" cy="293425"/>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22;p77">
              <a:extLst>
                <a:ext uri="{FF2B5EF4-FFF2-40B4-BE49-F238E27FC236}">
                  <a16:creationId xmlns:a16="http://schemas.microsoft.com/office/drawing/2014/main" id="{ABEE6300-7510-A85E-D740-FFB530D5D56D}"/>
                </a:ext>
              </a:extLst>
            </p:cNvPr>
            <p:cNvSpPr/>
            <p:nvPr/>
          </p:nvSpPr>
          <p:spPr>
            <a:xfrm>
              <a:off x="2092586" y="1334369"/>
              <a:ext cx="15337" cy="295971"/>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323;p77">
              <a:extLst>
                <a:ext uri="{FF2B5EF4-FFF2-40B4-BE49-F238E27FC236}">
                  <a16:creationId xmlns:a16="http://schemas.microsoft.com/office/drawing/2014/main" id="{11E94E0D-ACF3-0285-B0CF-DA3E153730AE}"/>
                </a:ext>
              </a:extLst>
            </p:cNvPr>
            <p:cNvSpPr/>
            <p:nvPr/>
          </p:nvSpPr>
          <p:spPr>
            <a:xfrm>
              <a:off x="2403778" y="1334369"/>
              <a:ext cx="15395" cy="3086691"/>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324;p77">
              <a:extLst>
                <a:ext uri="{FF2B5EF4-FFF2-40B4-BE49-F238E27FC236}">
                  <a16:creationId xmlns:a16="http://schemas.microsoft.com/office/drawing/2014/main" id="{20573E58-D005-9F08-5E1C-3650C2210191}"/>
                </a:ext>
              </a:extLst>
            </p:cNvPr>
            <p:cNvSpPr/>
            <p:nvPr/>
          </p:nvSpPr>
          <p:spPr>
            <a:xfrm>
              <a:off x="2403778" y="4132728"/>
              <a:ext cx="15395" cy="288332"/>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325;p77">
              <a:extLst>
                <a:ext uri="{FF2B5EF4-FFF2-40B4-BE49-F238E27FC236}">
                  <a16:creationId xmlns:a16="http://schemas.microsoft.com/office/drawing/2014/main" id="{0659E312-07B2-FB9C-C47A-A9B9AC8A9BE5}"/>
                </a:ext>
              </a:extLst>
            </p:cNvPr>
            <p:cNvSpPr/>
            <p:nvPr/>
          </p:nvSpPr>
          <p:spPr>
            <a:xfrm>
              <a:off x="2403778" y="3821535"/>
              <a:ext cx="15395" cy="295971"/>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326;p77">
              <a:extLst>
                <a:ext uri="{FF2B5EF4-FFF2-40B4-BE49-F238E27FC236}">
                  <a16:creationId xmlns:a16="http://schemas.microsoft.com/office/drawing/2014/main" id="{1F3B98C8-36B6-117E-F3DD-3759C8B1619B}"/>
                </a:ext>
              </a:extLst>
            </p:cNvPr>
            <p:cNvSpPr/>
            <p:nvPr/>
          </p:nvSpPr>
          <p:spPr>
            <a:xfrm>
              <a:off x="2403778" y="3510285"/>
              <a:ext cx="15395" cy="295971"/>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327;p77">
              <a:extLst>
                <a:ext uri="{FF2B5EF4-FFF2-40B4-BE49-F238E27FC236}">
                  <a16:creationId xmlns:a16="http://schemas.microsoft.com/office/drawing/2014/main" id="{7D288D51-9D3B-E612-4D73-EC622733C7D1}"/>
                </a:ext>
              </a:extLst>
            </p:cNvPr>
            <p:cNvSpPr/>
            <p:nvPr/>
          </p:nvSpPr>
          <p:spPr>
            <a:xfrm>
              <a:off x="2403778" y="3199093"/>
              <a:ext cx="15395" cy="295971"/>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328;p77">
              <a:extLst>
                <a:ext uri="{FF2B5EF4-FFF2-40B4-BE49-F238E27FC236}">
                  <a16:creationId xmlns:a16="http://schemas.microsoft.com/office/drawing/2014/main" id="{F0AF6656-04E7-F3ED-817B-B1DE4560EC61}"/>
                </a:ext>
              </a:extLst>
            </p:cNvPr>
            <p:cNvSpPr/>
            <p:nvPr/>
          </p:nvSpPr>
          <p:spPr>
            <a:xfrm>
              <a:off x="2403778" y="2887900"/>
              <a:ext cx="15395" cy="295971"/>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329;p77">
              <a:extLst>
                <a:ext uri="{FF2B5EF4-FFF2-40B4-BE49-F238E27FC236}">
                  <a16:creationId xmlns:a16="http://schemas.microsoft.com/office/drawing/2014/main" id="{6FC2BA4A-BDDE-659A-001C-FFC009134D13}"/>
                </a:ext>
              </a:extLst>
            </p:cNvPr>
            <p:cNvSpPr/>
            <p:nvPr/>
          </p:nvSpPr>
          <p:spPr>
            <a:xfrm>
              <a:off x="2403778" y="2576650"/>
              <a:ext cx="15395" cy="295971"/>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330;p77">
              <a:extLst>
                <a:ext uri="{FF2B5EF4-FFF2-40B4-BE49-F238E27FC236}">
                  <a16:creationId xmlns:a16="http://schemas.microsoft.com/office/drawing/2014/main" id="{1C08018B-98B4-9500-6B11-E7DAFF578DEC}"/>
                </a:ext>
              </a:extLst>
            </p:cNvPr>
            <p:cNvSpPr/>
            <p:nvPr/>
          </p:nvSpPr>
          <p:spPr>
            <a:xfrm>
              <a:off x="2403778" y="2265457"/>
              <a:ext cx="15395" cy="295971"/>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331;p77">
              <a:extLst>
                <a:ext uri="{FF2B5EF4-FFF2-40B4-BE49-F238E27FC236}">
                  <a16:creationId xmlns:a16="http://schemas.microsoft.com/office/drawing/2014/main" id="{82C49E89-2B72-B30C-3AB5-B3D09BF776CC}"/>
                </a:ext>
              </a:extLst>
            </p:cNvPr>
            <p:cNvSpPr/>
            <p:nvPr/>
          </p:nvSpPr>
          <p:spPr>
            <a:xfrm>
              <a:off x="2403778" y="1956812"/>
              <a:ext cx="15395" cy="293425"/>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332;p77">
              <a:extLst>
                <a:ext uri="{FF2B5EF4-FFF2-40B4-BE49-F238E27FC236}">
                  <a16:creationId xmlns:a16="http://schemas.microsoft.com/office/drawing/2014/main" id="{26294753-FF57-5D60-9625-F6028E291173}"/>
                </a:ext>
              </a:extLst>
            </p:cNvPr>
            <p:cNvSpPr/>
            <p:nvPr/>
          </p:nvSpPr>
          <p:spPr>
            <a:xfrm>
              <a:off x="2403778" y="1645561"/>
              <a:ext cx="15395" cy="293425"/>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333;p77">
              <a:extLst>
                <a:ext uri="{FF2B5EF4-FFF2-40B4-BE49-F238E27FC236}">
                  <a16:creationId xmlns:a16="http://schemas.microsoft.com/office/drawing/2014/main" id="{0ADB2890-5605-E624-D113-6D4B10B0DE85}"/>
                </a:ext>
              </a:extLst>
            </p:cNvPr>
            <p:cNvSpPr/>
            <p:nvPr/>
          </p:nvSpPr>
          <p:spPr>
            <a:xfrm>
              <a:off x="2403778" y="1334369"/>
              <a:ext cx="15395" cy="295971"/>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334;p77">
              <a:extLst>
                <a:ext uri="{FF2B5EF4-FFF2-40B4-BE49-F238E27FC236}">
                  <a16:creationId xmlns:a16="http://schemas.microsoft.com/office/drawing/2014/main" id="{D09DA879-A6A4-5966-DB06-259BB7CE33D2}"/>
                </a:ext>
              </a:extLst>
            </p:cNvPr>
            <p:cNvSpPr/>
            <p:nvPr/>
          </p:nvSpPr>
          <p:spPr>
            <a:xfrm>
              <a:off x="1158951" y="1319090"/>
              <a:ext cx="1563775" cy="15337"/>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335;p77">
              <a:extLst>
                <a:ext uri="{FF2B5EF4-FFF2-40B4-BE49-F238E27FC236}">
                  <a16:creationId xmlns:a16="http://schemas.microsoft.com/office/drawing/2014/main" id="{E8840C29-D031-4C30-1FD9-4926A5F462D3}"/>
                </a:ext>
              </a:extLst>
            </p:cNvPr>
            <p:cNvSpPr/>
            <p:nvPr/>
          </p:nvSpPr>
          <p:spPr>
            <a:xfrm>
              <a:off x="1158951" y="1319090"/>
              <a:ext cx="1563775" cy="15337"/>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336;p77">
              <a:extLst>
                <a:ext uri="{FF2B5EF4-FFF2-40B4-BE49-F238E27FC236}">
                  <a16:creationId xmlns:a16="http://schemas.microsoft.com/office/drawing/2014/main" id="{B179BB0C-99D3-9824-15C6-015B918F17FC}"/>
                </a:ext>
              </a:extLst>
            </p:cNvPr>
            <p:cNvSpPr/>
            <p:nvPr/>
          </p:nvSpPr>
          <p:spPr>
            <a:xfrm>
              <a:off x="1158951" y="1331822"/>
              <a:ext cx="15337" cy="2604"/>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337;p77">
              <a:extLst>
                <a:ext uri="{FF2B5EF4-FFF2-40B4-BE49-F238E27FC236}">
                  <a16:creationId xmlns:a16="http://schemas.microsoft.com/office/drawing/2014/main" id="{0CE4A34F-0897-D8FC-B33A-1BA13EE6CBF5}"/>
                </a:ext>
              </a:extLst>
            </p:cNvPr>
            <p:cNvSpPr/>
            <p:nvPr/>
          </p:nvSpPr>
          <p:spPr>
            <a:xfrm>
              <a:off x="1158951" y="1331822"/>
              <a:ext cx="15337" cy="2604"/>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338;p77">
              <a:extLst>
                <a:ext uri="{FF2B5EF4-FFF2-40B4-BE49-F238E27FC236}">
                  <a16:creationId xmlns:a16="http://schemas.microsoft.com/office/drawing/2014/main" id="{7121DAC6-B935-C1BA-B86C-389FE0FF15D9}"/>
                </a:ext>
              </a:extLst>
            </p:cNvPr>
            <p:cNvSpPr/>
            <p:nvPr/>
          </p:nvSpPr>
          <p:spPr>
            <a:xfrm>
              <a:off x="1470143" y="1331822"/>
              <a:ext cx="15395" cy="2604"/>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339;p77">
              <a:extLst>
                <a:ext uri="{FF2B5EF4-FFF2-40B4-BE49-F238E27FC236}">
                  <a16:creationId xmlns:a16="http://schemas.microsoft.com/office/drawing/2014/main" id="{0EDAA83F-738E-EA3F-A2F5-F72657C30C99}"/>
                </a:ext>
              </a:extLst>
            </p:cNvPr>
            <p:cNvSpPr/>
            <p:nvPr/>
          </p:nvSpPr>
          <p:spPr>
            <a:xfrm>
              <a:off x="1470143" y="1331822"/>
              <a:ext cx="15395" cy="2604"/>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340;p77">
              <a:extLst>
                <a:ext uri="{FF2B5EF4-FFF2-40B4-BE49-F238E27FC236}">
                  <a16:creationId xmlns:a16="http://schemas.microsoft.com/office/drawing/2014/main" id="{8B7382C3-ECED-43FD-552A-0A45EC224036}"/>
                </a:ext>
              </a:extLst>
            </p:cNvPr>
            <p:cNvSpPr/>
            <p:nvPr/>
          </p:nvSpPr>
          <p:spPr>
            <a:xfrm>
              <a:off x="1781393" y="1331822"/>
              <a:ext cx="15337" cy="2604"/>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341;p77">
              <a:extLst>
                <a:ext uri="{FF2B5EF4-FFF2-40B4-BE49-F238E27FC236}">
                  <a16:creationId xmlns:a16="http://schemas.microsoft.com/office/drawing/2014/main" id="{77A184F8-72FA-3BA1-7A30-F7CFA0A204BA}"/>
                </a:ext>
              </a:extLst>
            </p:cNvPr>
            <p:cNvSpPr/>
            <p:nvPr/>
          </p:nvSpPr>
          <p:spPr>
            <a:xfrm>
              <a:off x="1781393" y="1331822"/>
              <a:ext cx="15337" cy="2604"/>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342;p77">
              <a:extLst>
                <a:ext uri="{FF2B5EF4-FFF2-40B4-BE49-F238E27FC236}">
                  <a16:creationId xmlns:a16="http://schemas.microsoft.com/office/drawing/2014/main" id="{2186D287-1C5D-E188-8F38-E60A797B175B}"/>
                </a:ext>
              </a:extLst>
            </p:cNvPr>
            <p:cNvSpPr/>
            <p:nvPr/>
          </p:nvSpPr>
          <p:spPr>
            <a:xfrm>
              <a:off x="2092586" y="1331822"/>
              <a:ext cx="15337" cy="2604"/>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4343;p77">
              <a:extLst>
                <a:ext uri="{FF2B5EF4-FFF2-40B4-BE49-F238E27FC236}">
                  <a16:creationId xmlns:a16="http://schemas.microsoft.com/office/drawing/2014/main" id="{517E3B77-AEE1-FEF5-D686-004BB276315F}"/>
                </a:ext>
              </a:extLst>
            </p:cNvPr>
            <p:cNvSpPr/>
            <p:nvPr/>
          </p:nvSpPr>
          <p:spPr>
            <a:xfrm>
              <a:off x="2092586" y="1331822"/>
              <a:ext cx="15337" cy="2604"/>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4344;p77">
              <a:extLst>
                <a:ext uri="{FF2B5EF4-FFF2-40B4-BE49-F238E27FC236}">
                  <a16:creationId xmlns:a16="http://schemas.microsoft.com/office/drawing/2014/main" id="{F394A006-3E08-771A-9DFC-68FE84CF0C6C}"/>
                </a:ext>
              </a:extLst>
            </p:cNvPr>
            <p:cNvSpPr/>
            <p:nvPr/>
          </p:nvSpPr>
          <p:spPr>
            <a:xfrm>
              <a:off x="2403778" y="1331822"/>
              <a:ext cx="15395" cy="2604"/>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4345;p77">
              <a:extLst>
                <a:ext uri="{FF2B5EF4-FFF2-40B4-BE49-F238E27FC236}">
                  <a16:creationId xmlns:a16="http://schemas.microsoft.com/office/drawing/2014/main" id="{44659B73-6F7D-AAF7-87C8-88D2323842EE}"/>
                </a:ext>
              </a:extLst>
            </p:cNvPr>
            <p:cNvSpPr/>
            <p:nvPr/>
          </p:nvSpPr>
          <p:spPr>
            <a:xfrm>
              <a:off x="2403778" y="1331822"/>
              <a:ext cx="15395" cy="2604"/>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4346;p77">
              <a:extLst>
                <a:ext uri="{FF2B5EF4-FFF2-40B4-BE49-F238E27FC236}">
                  <a16:creationId xmlns:a16="http://schemas.microsoft.com/office/drawing/2014/main" id="{C93D0346-C71B-3AF0-CC81-8212277333CF}"/>
                </a:ext>
              </a:extLst>
            </p:cNvPr>
            <p:cNvSpPr/>
            <p:nvPr/>
          </p:nvSpPr>
          <p:spPr>
            <a:xfrm>
              <a:off x="1174230" y="1630282"/>
              <a:ext cx="1530613" cy="15337"/>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4347;p77">
              <a:extLst>
                <a:ext uri="{FF2B5EF4-FFF2-40B4-BE49-F238E27FC236}">
                  <a16:creationId xmlns:a16="http://schemas.microsoft.com/office/drawing/2014/main" id="{B5141512-18E6-193D-A961-F1CA34B39DDF}"/>
                </a:ext>
              </a:extLst>
            </p:cNvPr>
            <p:cNvSpPr/>
            <p:nvPr/>
          </p:nvSpPr>
          <p:spPr>
            <a:xfrm>
              <a:off x="1174230" y="1630282"/>
              <a:ext cx="295971"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4348;p77">
              <a:extLst>
                <a:ext uri="{FF2B5EF4-FFF2-40B4-BE49-F238E27FC236}">
                  <a16:creationId xmlns:a16="http://schemas.microsoft.com/office/drawing/2014/main" id="{5B8BB035-9404-50F6-DEAE-E4C733E21425}"/>
                </a:ext>
              </a:extLst>
            </p:cNvPr>
            <p:cNvSpPr/>
            <p:nvPr/>
          </p:nvSpPr>
          <p:spPr>
            <a:xfrm>
              <a:off x="1485480" y="1630282"/>
              <a:ext cx="295971"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4349;p77">
              <a:extLst>
                <a:ext uri="{FF2B5EF4-FFF2-40B4-BE49-F238E27FC236}">
                  <a16:creationId xmlns:a16="http://schemas.microsoft.com/office/drawing/2014/main" id="{7226EC6B-6AC9-B7E7-C00A-1D6D02E84FE5}"/>
                </a:ext>
              </a:extLst>
            </p:cNvPr>
            <p:cNvSpPr/>
            <p:nvPr/>
          </p:nvSpPr>
          <p:spPr>
            <a:xfrm>
              <a:off x="1796672" y="1630282"/>
              <a:ext cx="295971"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4350;p77">
              <a:extLst>
                <a:ext uri="{FF2B5EF4-FFF2-40B4-BE49-F238E27FC236}">
                  <a16:creationId xmlns:a16="http://schemas.microsoft.com/office/drawing/2014/main" id="{B3600E73-4F02-9BF9-8AD4-FDBD1FC471EE}"/>
                </a:ext>
              </a:extLst>
            </p:cNvPr>
            <p:cNvSpPr/>
            <p:nvPr/>
          </p:nvSpPr>
          <p:spPr>
            <a:xfrm>
              <a:off x="2107865" y="1630282"/>
              <a:ext cx="295971"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4351;p77">
              <a:extLst>
                <a:ext uri="{FF2B5EF4-FFF2-40B4-BE49-F238E27FC236}">
                  <a16:creationId xmlns:a16="http://schemas.microsoft.com/office/drawing/2014/main" id="{4BF1F4A5-8FEB-36F7-F0E7-30DB270DBABF}"/>
                </a:ext>
              </a:extLst>
            </p:cNvPr>
            <p:cNvSpPr/>
            <p:nvPr/>
          </p:nvSpPr>
          <p:spPr>
            <a:xfrm>
              <a:off x="2419115" y="1630282"/>
              <a:ext cx="285728" cy="15337"/>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4352;p77">
              <a:extLst>
                <a:ext uri="{FF2B5EF4-FFF2-40B4-BE49-F238E27FC236}">
                  <a16:creationId xmlns:a16="http://schemas.microsoft.com/office/drawing/2014/main" id="{85B72722-3524-33D5-8F16-5028C8426040}"/>
                </a:ext>
              </a:extLst>
            </p:cNvPr>
            <p:cNvSpPr/>
            <p:nvPr/>
          </p:nvSpPr>
          <p:spPr>
            <a:xfrm>
              <a:off x="1158951" y="1630282"/>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4353;p77">
              <a:extLst>
                <a:ext uri="{FF2B5EF4-FFF2-40B4-BE49-F238E27FC236}">
                  <a16:creationId xmlns:a16="http://schemas.microsoft.com/office/drawing/2014/main" id="{05326B34-4A01-1F67-AEED-0D3F734D52D9}"/>
                </a:ext>
              </a:extLst>
            </p:cNvPr>
            <p:cNvSpPr/>
            <p:nvPr/>
          </p:nvSpPr>
          <p:spPr>
            <a:xfrm>
              <a:off x="1158951" y="1630282"/>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4354;p77">
              <a:extLst>
                <a:ext uri="{FF2B5EF4-FFF2-40B4-BE49-F238E27FC236}">
                  <a16:creationId xmlns:a16="http://schemas.microsoft.com/office/drawing/2014/main" id="{4F22F9B4-AFBB-9BF1-1B4C-844BBFC57B48}"/>
                </a:ext>
              </a:extLst>
            </p:cNvPr>
            <p:cNvSpPr/>
            <p:nvPr/>
          </p:nvSpPr>
          <p:spPr>
            <a:xfrm>
              <a:off x="1470143" y="1630282"/>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4355;p77">
              <a:extLst>
                <a:ext uri="{FF2B5EF4-FFF2-40B4-BE49-F238E27FC236}">
                  <a16:creationId xmlns:a16="http://schemas.microsoft.com/office/drawing/2014/main" id="{2D48FEA3-3931-92EF-3E07-7700E76ADBFD}"/>
                </a:ext>
              </a:extLst>
            </p:cNvPr>
            <p:cNvSpPr/>
            <p:nvPr/>
          </p:nvSpPr>
          <p:spPr>
            <a:xfrm>
              <a:off x="1470143" y="1630282"/>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4356;p77">
              <a:extLst>
                <a:ext uri="{FF2B5EF4-FFF2-40B4-BE49-F238E27FC236}">
                  <a16:creationId xmlns:a16="http://schemas.microsoft.com/office/drawing/2014/main" id="{D3E9E719-D81F-96B0-0B78-2A30DFB99181}"/>
                </a:ext>
              </a:extLst>
            </p:cNvPr>
            <p:cNvSpPr/>
            <p:nvPr/>
          </p:nvSpPr>
          <p:spPr>
            <a:xfrm>
              <a:off x="1781393" y="1630282"/>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357;p77">
              <a:extLst>
                <a:ext uri="{FF2B5EF4-FFF2-40B4-BE49-F238E27FC236}">
                  <a16:creationId xmlns:a16="http://schemas.microsoft.com/office/drawing/2014/main" id="{6A0FB0C5-DE76-7D44-25CB-99B2573A29BE}"/>
                </a:ext>
              </a:extLst>
            </p:cNvPr>
            <p:cNvSpPr/>
            <p:nvPr/>
          </p:nvSpPr>
          <p:spPr>
            <a:xfrm>
              <a:off x="1781393" y="1630282"/>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358;p77">
              <a:extLst>
                <a:ext uri="{FF2B5EF4-FFF2-40B4-BE49-F238E27FC236}">
                  <a16:creationId xmlns:a16="http://schemas.microsoft.com/office/drawing/2014/main" id="{5C5385BC-644B-710D-E76E-5713E70F14F0}"/>
                </a:ext>
              </a:extLst>
            </p:cNvPr>
            <p:cNvSpPr/>
            <p:nvPr/>
          </p:nvSpPr>
          <p:spPr>
            <a:xfrm>
              <a:off x="2092586" y="1630282"/>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359;p77">
              <a:extLst>
                <a:ext uri="{FF2B5EF4-FFF2-40B4-BE49-F238E27FC236}">
                  <a16:creationId xmlns:a16="http://schemas.microsoft.com/office/drawing/2014/main" id="{3EF0945C-424C-6207-8702-F78F2E213AA9}"/>
                </a:ext>
              </a:extLst>
            </p:cNvPr>
            <p:cNvSpPr/>
            <p:nvPr/>
          </p:nvSpPr>
          <p:spPr>
            <a:xfrm>
              <a:off x="2092586" y="1630282"/>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360;p77">
              <a:extLst>
                <a:ext uri="{FF2B5EF4-FFF2-40B4-BE49-F238E27FC236}">
                  <a16:creationId xmlns:a16="http://schemas.microsoft.com/office/drawing/2014/main" id="{29FF682A-9393-3D3B-96DA-1CF528FAE012}"/>
                </a:ext>
              </a:extLst>
            </p:cNvPr>
            <p:cNvSpPr/>
            <p:nvPr/>
          </p:nvSpPr>
          <p:spPr>
            <a:xfrm>
              <a:off x="2403778" y="1630282"/>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361;p77">
              <a:extLst>
                <a:ext uri="{FF2B5EF4-FFF2-40B4-BE49-F238E27FC236}">
                  <a16:creationId xmlns:a16="http://schemas.microsoft.com/office/drawing/2014/main" id="{BC95F771-B53E-3809-9686-4A359AA1B072}"/>
                </a:ext>
              </a:extLst>
            </p:cNvPr>
            <p:cNvSpPr/>
            <p:nvPr/>
          </p:nvSpPr>
          <p:spPr>
            <a:xfrm>
              <a:off x="2403778" y="1630282"/>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362;p77">
              <a:extLst>
                <a:ext uri="{FF2B5EF4-FFF2-40B4-BE49-F238E27FC236}">
                  <a16:creationId xmlns:a16="http://schemas.microsoft.com/office/drawing/2014/main" id="{2C31A917-B1AD-AB5A-B4CF-61A7A4CF285C}"/>
                </a:ext>
              </a:extLst>
            </p:cNvPr>
            <p:cNvSpPr/>
            <p:nvPr/>
          </p:nvSpPr>
          <p:spPr>
            <a:xfrm>
              <a:off x="2704785" y="1630282"/>
              <a:ext cx="17941" cy="15337"/>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363;p77">
              <a:extLst>
                <a:ext uri="{FF2B5EF4-FFF2-40B4-BE49-F238E27FC236}">
                  <a16:creationId xmlns:a16="http://schemas.microsoft.com/office/drawing/2014/main" id="{A31319EA-D38A-C8EC-E3B6-A5A1529FAA55}"/>
                </a:ext>
              </a:extLst>
            </p:cNvPr>
            <p:cNvSpPr/>
            <p:nvPr/>
          </p:nvSpPr>
          <p:spPr>
            <a:xfrm>
              <a:off x="2704785" y="1630282"/>
              <a:ext cx="17941" cy="15337"/>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364;p77">
              <a:extLst>
                <a:ext uri="{FF2B5EF4-FFF2-40B4-BE49-F238E27FC236}">
                  <a16:creationId xmlns:a16="http://schemas.microsoft.com/office/drawing/2014/main" id="{7738BD0E-A65B-4130-CE00-856FC8E5D792}"/>
                </a:ext>
              </a:extLst>
            </p:cNvPr>
            <p:cNvSpPr/>
            <p:nvPr/>
          </p:nvSpPr>
          <p:spPr>
            <a:xfrm>
              <a:off x="1174230" y="1938928"/>
              <a:ext cx="1530620" cy="17941"/>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365;p77">
              <a:extLst>
                <a:ext uri="{FF2B5EF4-FFF2-40B4-BE49-F238E27FC236}">
                  <a16:creationId xmlns:a16="http://schemas.microsoft.com/office/drawing/2014/main" id="{B75B0E3E-100C-2BCD-FB62-7A99F87881FE}"/>
                </a:ext>
              </a:extLst>
            </p:cNvPr>
            <p:cNvSpPr/>
            <p:nvPr/>
          </p:nvSpPr>
          <p:spPr>
            <a:xfrm>
              <a:off x="1158951" y="1938928"/>
              <a:ext cx="15337" cy="17941"/>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366;p77">
              <a:extLst>
                <a:ext uri="{FF2B5EF4-FFF2-40B4-BE49-F238E27FC236}">
                  <a16:creationId xmlns:a16="http://schemas.microsoft.com/office/drawing/2014/main" id="{2817444E-345D-B312-A0DD-7FB4D1888A20}"/>
                </a:ext>
              </a:extLst>
            </p:cNvPr>
            <p:cNvSpPr/>
            <p:nvPr/>
          </p:nvSpPr>
          <p:spPr>
            <a:xfrm>
              <a:off x="1158951" y="1938928"/>
              <a:ext cx="15337" cy="17941"/>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367;p77">
              <a:extLst>
                <a:ext uri="{FF2B5EF4-FFF2-40B4-BE49-F238E27FC236}">
                  <a16:creationId xmlns:a16="http://schemas.microsoft.com/office/drawing/2014/main" id="{5660404D-4FAD-D1F2-BA91-951C467C5BF0}"/>
                </a:ext>
              </a:extLst>
            </p:cNvPr>
            <p:cNvSpPr/>
            <p:nvPr/>
          </p:nvSpPr>
          <p:spPr>
            <a:xfrm>
              <a:off x="1470143" y="1938928"/>
              <a:ext cx="15395" cy="17941"/>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368;p77">
              <a:extLst>
                <a:ext uri="{FF2B5EF4-FFF2-40B4-BE49-F238E27FC236}">
                  <a16:creationId xmlns:a16="http://schemas.microsoft.com/office/drawing/2014/main" id="{A6580A9B-0E0E-85C2-4CC2-32A4A599B005}"/>
                </a:ext>
              </a:extLst>
            </p:cNvPr>
            <p:cNvSpPr/>
            <p:nvPr/>
          </p:nvSpPr>
          <p:spPr>
            <a:xfrm>
              <a:off x="1470143" y="1938928"/>
              <a:ext cx="15395" cy="17941"/>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369;p77">
              <a:extLst>
                <a:ext uri="{FF2B5EF4-FFF2-40B4-BE49-F238E27FC236}">
                  <a16:creationId xmlns:a16="http://schemas.microsoft.com/office/drawing/2014/main" id="{FDD5316D-618F-6221-16C9-DEFAC71C4017}"/>
                </a:ext>
              </a:extLst>
            </p:cNvPr>
            <p:cNvSpPr/>
            <p:nvPr/>
          </p:nvSpPr>
          <p:spPr>
            <a:xfrm>
              <a:off x="1781393" y="1938928"/>
              <a:ext cx="15337" cy="17941"/>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370;p77">
              <a:extLst>
                <a:ext uri="{FF2B5EF4-FFF2-40B4-BE49-F238E27FC236}">
                  <a16:creationId xmlns:a16="http://schemas.microsoft.com/office/drawing/2014/main" id="{064F6994-0780-775C-66DF-C83F3F3A4285}"/>
                </a:ext>
              </a:extLst>
            </p:cNvPr>
            <p:cNvSpPr/>
            <p:nvPr/>
          </p:nvSpPr>
          <p:spPr>
            <a:xfrm>
              <a:off x="1781393" y="1938928"/>
              <a:ext cx="15337" cy="17941"/>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371;p77">
              <a:extLst>
                <a:ext uri="{FF2B5EF4-FFF2-40B4-BE49-F238E27FC236}">
                  <a16:creationId xmlns:a16="http://schemas.microsoft.com/office/drawing/2014/main" id="{97ECA613-78CB-E80C-25EE-F60CBA6F9FB3}"/>
                </a:ext>
              </a:extLst>
            </p:cNvPr>
            <p:cNvSpPr/>
            <p:nvPr/>
          </p:nvSpPr>
          <p:spPr>
            <a:xfrm>
              <a:off x="2092586" y="1938928"/>
              <a:ext cx="15337" cy="17941"/>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372;p77">
              <a:extLst>
                <a:ext uri="{FF2B5EF4-FFF2-40B4-BE49-F238E27FC236}">
                  <a16:creationId xmlns:a16="http://schemas.microsoft.com/office/drawing/2014/main" id="{271C253F-F0A2-D648-DD3E-F4E7AD0ACCCC}"/>
                </a:ext>
              </a:extLst>
            </p:cNvPr>
            <p:cNvSpPr/>
            <p:nvPr/>
          </p:nvSpPr>
          <p:spPr>
            <a:xfrm>
              <a:off x="2092586" y="1938928"/>
              <a:ext cx="15337" cy="17941"/>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373;p77">
              <a:extLst>
                <a:ext uri="{FF2B5EF4-FFF2-40B4-BE49-F238E27FC236}">
                  <a16:creationId xmlns:a16="http://schemas.microsoft.com/office/drawing/2014/main" id="{11AF6F4B-BB7B-C9CB-0337-E1237F4DB946}"/>
                </a:ext>
              </a:extLst>
            </p:cNvPr>
            <p:cNvSpPr/>
            <p:nvPr/>
          </p:nvSpPr>
          <p:spPr>
            <a:xfrm>
              <a:off x="2403778" y="1938928"/>
              <a:ext cx="15395" cy="17941"/>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374;p77">
              <a:extLst>
                <a:ext uri="{FF2B5EF4-FFF2-40B4-BE49-F238E27FC236}">
                  <a16:creationId xmlns:a16="http://schemas.microsoft.com/office/drawing/2014/main" id="{D465F584-23B5-E03E-1756-D95E41434EDB}"/>
                </a:ext>
              </a:extLst>
            </p:cNvPr>
            <p:cNvSpPr/>
            <p:nvPr/>
          </p:nvSpPr>
          <p:spPr>
            <a:xfrm>
              <a:off x="2403778" y="1938928"/>
              <a:ext cx="15395" cy="17941"/>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375;p77">
              <a:extLst>
                <a:ext uri="{FF2B5EF4-FFF2-40B4-BE49-F238E27FC236}">
                  <a16:creationId xmlns:a16="http://schemas.microsoft.com/office/drawing/2014/main" id="{0B9F065D-3ABB-DDFF-37C6-3CF76E96B628}"/>
                </a:ext>
              </a:extLst>
            </p:cNvPr>
            <p:cNvSpPr/>
            <p:nvPr/>
          </p:nvSpPr>
          <p:spPr>
            <a:xfrm>
              <a:off x="2704785" y="1938928"/>
              <a:ext cx="17941" cy="17941"/>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376;p77">
              <a:extLst>
                <a:ext uri="{FF2B5EF4-FFF2-40B4-BE49-F238E27FC236}">
                  <a16:creationId xmlns:a16="http://schemas.microsoft.com/office/drawing/2014/main" id="{93AF33BA-2DC5-BF2C-F876-3843787ED354}"/>
                </a:ext>
              </a:extLst>
            </p:cNvPr>
            <p:cNvSpPr/>
            <p:nvPr/>
          </p:nvSpPr>
          <p:spPr>
            <a:xfrm>
              <a:off x="2704785" y="1938928"/>
              <a:ext cx="17941" cy="17941"/>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377;p77">
              <a:extLst>
                <a:ext uri="{FF2B5EF4-FFF2-40B4-BE49-F238E27FC236}">
                  <a16:creationId xmlns:a16="http://schemas.microsoft.com/office/drawing/2014/main" id="{B6991438-8DD2-A11C-E39B-E15BC391147A}"/>
                </a:ext>
              </a:extLst>
            </p:cNvPr>
            <p:cNvSpPr/>
            <p:nvPr/>
          </p:nvSpPr>
          <p:spPr>
            <a:xfrm>
              <a:off x="1174230" y="2250179"/>
              <a:ext cx="1530613" cy="15337"/>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378;p77">
              <a:extLst>
                <a:ext uri="{FF2B5EF4-FFF2-40B4-BE49-F238E27FC236}">
                  <a16:creationId xmlns:a16="http://schemas.microsoft.com/office/drawing/2014/main" id="{88FE6CA7-E91F-E076-89CD-3997A59158C1}"/>
                </a:ext>
              </a:extLst>
            </p:cNvPr>
            <p:cNvSpPr/>
            <p:nvPr/>
          </p:nvSpPr>
          <p:spPr>
            <a:xfrm>
              <a:off x="1174230" y="2250179"/>
              <a:ext cx="295971"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379;p77">
              <a:extLst>
                <a:ext uri="{FF2B5EF4-FFF2-40B4-BE49-F238E27FC236}">
                  <a16:creationId xmlns:a16="http://schemas.microsoft.com/office/drawing/2014/main" id="{938FF262-DF23-ABF9-2429-0AC2C1C466FA}"/>
                </a:ext>
              </a:extLst>
            </p:cNvPr>
            <p:cNvSpPr/>
            <p:nvPr/>
          </p:nvSpPr>
          <p:spPr>
            <a:xfrm>
              <a:off x="1485480" y="2250179"/>
              <a:ext cx="295971"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380;p77">
              <a:extLst>
                <a:ext uri="{FF2B5EF4-FFF2-40B4-BE49-F238E27FC236}">
                  <a16:creationId xmlns:a16="http://schemas.microsoft.com/office/drawing/2014/main" id="{F93B7C5A-B06F-5245-5C85-2F1F970F5E23}"/>
                </a:ext>
              </a:extLst>
            </p:cNvPr>
            <p:cNvSpPr/>
            <p:nvPr/>
          </p:nvSpPr>
          <p:spPr>
            <a:xfrm>
              <a:off x="1796672" y="2250179"/>
              <a:ext cx="295971"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381;p77">
              <a:extLst>
                <a:ext uri="{FF2B5EF4-FFF2-40B4-BE49-F238E27FC236}">
                  <a16:creationId xmlns:a16="http://schemas.microsoft.com/office/drawing/2014/main" id="{1048069C-01AA-51A9-BF25-D8E56BC82C81}"/>
                </a:ext>
              </a:extLst>
            </p:cNvPr>
            <p:cNvSpPr/>
            <p:nvPr/>
          </p:nvSpPr>
          <p:spPr>
            <a:xfrm>
              <a:off x="2107865" y="2250179"/>
              <a:ext cx="295971"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382;p77">
              <a:extLst>
                <a:ext uri="{FF2B5EF4-FFF2-40B4-BE49-F238E27FC236}">
                  <a16:creationId xmlns:a16="http://schemas.microsoft.com/office/drawing/2014/main" id="{A6764A66-82CC-A65E-3B39-07E2EB148095}"/>
                </a:ext>
              </a:extLst>
            </p:cNvPr>
            <p:cNvSpPr/>
            <p:nvPr/>
          </p:nvSpPr>
          <p:spPr>
            <a:xfrm>
              <a:off x="2419115" y="2250179"/>
              <a:ext cx="285728" cy="15337"/>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383;p77">
              <a:extLst>
                <a:ext uri="{FF2B5EF4-FFF2-40B4-BE49-F238E27FC236}">
                  <a16:creationId xmlns:a16="http://schemas.microsoft.com/office/drawing/2014/main" id="{295A8886-C46C-A50B-CADA-4E7B83C560F1}"/>
                </a:ext>
              </a:extLst>
            </p:cNvPr>
            <p:cNvSpPr/>
            <p:nvPr/>
          </p:nvSpPr>
          <p:spPr>
            <a:xfrm>
              <a:off x="1158951" y="225017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384;p77">
              <a:extLst>
                <a:ext uri="{FF2B5EF4-FFF2-40B4-BE49-F238E27FC236}">
                  <a16:creationId xmlns:a16="http://schemas.microsoft.com/office/drawing/2014/main" id="{ED3BC04D-50F7-485E-5583-82E67F8A40B5}"/>
                </a:ext>
              </a:extLst>
            </p:cNvPr>
            <p:cNvSpPr/>
            <p:nvPr/>
          </p:nvSpPr>
          <p:spPr>
            <a:xfrm>
              <a:off x="1158951" y="225017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385;p77">
              <a:extLst>
                <a:ext uri="{FF2B5EF4-FFF2-40B4-BE49-F238E27FC236}">
                  <a16:creationId xmlns:a16="http://schemas.microsoft.com/office/drawing/2014/main" id="{A3722067-04D0-3138-9233-80AAC56405A6}"/>
                </a:ext>
              </a:extLst>
            </p:cNvPr>
            <p:cNvSpPr/>
            <p:nvPr/>
          </p:nvSpPr>
          <p:spPr>
            <a:xfrm>
              <a:off x="1470143" y="2250179"/>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386;p77">
              <a:extLst>
                <a:ext uri="{FF2B5EF4-FFF2-40B4-BE49-F238E27FC236}">
                  <a16:creationId xmlns:a16="http://schemas.microsoft.com/office/drawing/2014/main" id="{5A74282C-7C90-C30D-22B3-45BB9A1A3BB0}"/>
                </a:ext>
              </a:extLst>
            </p:cNvPr>
            <p:cNvSpPr/>
            <p:nvPr/>
          </p:nvSpPr>
          <p:spPr>
            <a:xfrm>
              <a:off x="1470143" y="2250179"/>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387;p77">
              <a:extLst>
                <a:ext uri="{FF2B5EF4-FFF2-40B4-BE49-F238E27FC236}">
                  <a16:creationId xmlns:a16="http://schemas.microsoft.com/office/drawing/2014/main" id="{242F988B-BD03-3EF6-DE30-371721256786}"/>
                </a:ext>
              </a:extLst>
            </p:cNvPr>
            <p:cNvSpPr/>
            <p:nvPr/>
          </p:nvSpPr>
          <p:spPr>
            <a:xfrm>
              <a:off x="1781393" y="225017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388;p77">
              <a:extLst>
                <a:ext uri="{FF2B5EF4-FFF2-40B4-BE49-F238E27FC236}">
                  <a16:creationId xmlns:a16="http://schemas.microsoft.com/office/drawing/2014/main" id="{54CFD23E-4513-D0F3-36E5-1D708B0070CA}"/>
                </a:ext>
              </a:extLst>
            </p:cNvPr>
            <p:cNvSpPr/>
            <p:nvPr/>
          </p:nvSpPr>
          <p:spPr>
            <a:xfrm>
              <a:off x="1781393" y="225017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389;p77">
              <a:extLst>
                <a:ext uri="{FF2B5EF4-FFF2-40B4-BE49-F238E27FC236}">
                  <a16:creationId xmlns:a16="http://schemas.microsoft.com/office/drawing/2014/main" id="{AEDFB475-756B-7395-D2BC-74070745479C}"/>
                </a:ext>
              </a:extLst>
            </p:cNvPr>
            <p:cNvSpPr/>
            <p:nvPr/>
          </p:nvSpPr>
          <p:spPr>
            <a:xfrm>
              <a:off x="2092586" y="225017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390;p77">
              <a:extLst>
                <a:ext uri="{FF2B5EF4-FFF2-40B4-BE49-F238E27FC236}">
                  <a16:creationId xmlns:a16="http://schemas.microsoft.com/office/drawing/2014/main" id="{2490BE4C-3C42-A372-5900-9FAE74AB3BBE}"/>
                </a:ext>
              </a:extLst>
            </p:cNvPr>
            <p:cNvSpPr/>
            <p:nvPr/>
          </p:nvSpPr>
          <p:spPr>
            <a:xfrm>
              <a:off x="2092586" y="225017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391;p77">
              <a:extLst>
                <a:ext uri="{FF2B5EF4-FFF2-40B4-BE49-F238E27FC236}">
                  <a16:creationId xmlns:a16="http://schemas.microsoft.com/office/drawing/2014/main" id="{0FC21CFE-DFC5-BC5A-6B9E-F0F4AC9D005F}"/>
                </a:ext>
              </a:extLst>
            </p:cNvPr>
            <p:cNvSpPr/>
            <p:nvPr/>
          </p:nvSpPr>
          <p:spPr>
            <a:xfrm>
              <a:off x="2403778" y="2250179"/>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392;p77">
              <a:extLst>
                <a:ext uri="{FF2B5EF4-FFF2-40B4-BE49-F238E27FC236}">
                  <a16:creationId xmlns:a16="http://schemas.microsoft.com/office/drawing/2014/main" id="{3C971D0D-7BD7-0375-975B-2C07D9976F03}"/>
                </a:ext>
              </a:extLst>
            </p:cNvPr>
            <p:cNvSpPr/>
            <p:nvPr/>
          </p:nvSpPr>
          <p:spPr>
            <a:xfrm>
              <a:off x="2403778" y="2250179"/>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393;p77">
              <a:extLst>
                <a:ext uri="{FF2B5EF4-FFF2-40B4-BE49-F238E27FC236}">
                  <a16:creationId xmlns:a16="http://schemas.microsoft.com/office/drawing/2014/main" id="{D41DEC68-A87B-6D7B-ADD5-26D0875697AD}"/>
                </a:ext>
              </a:extLst>
            </p:cNvPr>
            <p:cNvSpPr/>
            <p:nvPr/>
          </p:nvSpPr>
          <p:spPr>
            <a:xfrm>
              <a:off x="2704785" y="2250179"/>
              <a:ext cx="17941" cy="15337"/>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394;p77">
              <a:extLst>
                <a:ext uri="{FF2B5EF4-FFF2-40B4-BE49-F238E27FC236}">
                  <a16:creationId xmlns:a16="http://schemas.microsoft.com/office/drawing/2014/main" id="{C3C78154-4B18-F09F-180E-551DC2880ED9}"/>
                </a:ext>
              </a:extLst>
            </p:cNvPr>
            <p:cNvSpPr/>
            <p:nvPr/>
          </p:nvSpPr>
          <p:spPr>
            <a:xfrm>
              <a:off x="2704785" y="2250179"/>
              <a:ext cx="17941" cy="15337"/>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395;p77">
              <a:extLst>
                <a:ext uri="{FF2B5EF4-FFF2-40B4-BE49-F238E27FC236}">
                  <a16:creationId xmlns:a16="http://schemas.microsoft.com/office/drawing/2014/main" id="{F105B69F-6F54-8BF1-D6CA-5D8224536844}"/>
                </a:ext>
              </a:extLst>
            </p:cNvPr>
            <p:cNvSpPr/>
            <p:nvPr/>
          </p:nvSpPr>
          <p:spPr>
            <a:xfrm>
              <a:off x="1174230" y="2561371"/>
              <a:ext cx="1530613" cy="15337"/>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396;p77">
              <a:extLst>
                <a:ext uri="{FF2B5EF4-FFF2-40B4-BE49-F238E27FC236}">
                  <a16:creationId xmlns:a16="http://schemas.microsoft.com/office/drawing/2014/main" id="{4BD69F59-B7BF-73C6-3B27-A8A37C866ADF}"/>
                </a:ext>
              </a:extLst>
            </p:cNvPr>
            <p:cNvSpPr/>
            <p:nvPr/>
          </p:nvSpPr>
          <p:spPr>
            <a:xfrm>
              <a:off x="1174230" y="2561371"/>
              <a:ext cx="295971"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397;p77">
              <a:extLst>
                <a:ext uri="{FF2B5EF4-FFF2-40B4-BE49-F238E27FC236}">
                  <a16:creationId xmlns:a16="http://schemas.microsoft.com/office/drawing/2014/main" id="{1319088D-9810-C26B-5FFB-D9F125F859F1}"/>
                </a:ext>
              </a:extLst>
            </p:cNvPr>
            <p:cNvSpPr/>
            <p:nvPr/>
          </p:nvSpPr>
          <p:spPr>
            <a:xfrm>
              <a:off x="1485480" y="2561371"/>
              <a:ext cx="295971"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398;p77">
              <a:extLst>
                <a:ext uri="{FF2B5EF4-FFF2-40B4-BE49-F238E27FC236}">
                  <a16:creationId xmlns:a16="http://schemas.microsoft.com/office/drawing/2014/main" id="{B41D0EC2-30DC-99EE-B61E-01BC1E5296E5}"/>
                </a:ext>
              </a:extLst>
            </p:cNvPr>
            <p:cNvSpPr/>
            <p:nvPr/>
          </p:nvSpPr>
          <p:spPr>
            <a:xfrm>
              <a:off x="1796672" y="2561371"/>
              <a:ext cx="295971"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399;p77">
              <a:extLst>
                <a:ext uri="{FF2B5EF4-FFF2-40B4-BE49-F238E27FC236}">
                  <a16:creationId xmlns:a16="http://schemas.microsoft.com/office/drawing/2014/main" id="{69BFAC7A-C305-C002-0763-F3394C25E289}"/>
                </a:ext>
              </a:extLst>
            </p:cNvPr>
            <p:cNvSpPr/>
            <p:nvPr/>
          </p:nvSpPr>
          <p:spPr>
            <a:xfrm>
              <a:off x="2107865" y="2561371"/>
              <a:ext cx="295971"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400;p77">
              <a:extLst>
                <a:ext uri="{FF2B5EF4-FFF2-40B4-BE49-F238E27FC236}">
                  <a16:creationId xmlns:a16="http://schemas.microsoft.com/office/drawing/2014/main" id="{0038904C-DCE6-2D16-FBAD-8A1B9B194071}"/>
                </a:ext>
              </a:extLst>
            </p:cNvPr>
            <p:cNvSpPr/>
            <p:nvPr/>
          </p:nvSpPr>
          <p:spPr>
            <a:xfrm>
              <a:off x="2419115" y="2561371"/>
              <a:ext cx="285728" cy="15337"/>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401;p77">
              <a:extLst>
                <a:ext uri="{FF2B5EF4-FFF2-40B4-BE49-F238E27FC236}">
                  <a16:creationId xmlns:a16="http://schemas.microsoft.com/office/drawing/2014/main" id="{235CE4D3-617F-065C-5227-45C38811A3E5}"/>
                </a:ext>
              </a:extLst>
            </p:cNvPr>
            <p:cNvSpPr/>
            <p:nvPr/>
          </p:nvSpPr>
          <p:spPr>
            <a:xfrm>
              <a:off x="1158951" y="2561371"/>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402;p77">
              <a:extLst>
                <a:ext uri="{FF2B5EF4-FFF2-40B4-BE49-F238E27FC236}">
                  <a16:creationId xmlns:a16="http://schemas.microsoft.com/office/drawing/2014/main" id="{4323DB6B-D09C-ECBD-887A-BFDE1D773251}"/>
                </a:ext>
              </a:extLst>
            </p:cNvPr>
            <p:cNvSpPr/>
            <p:nvPr/>
          </p:nvSpPr>
          <p:spPr>
            <a:xfrm>
              <a:off x="1158951" y="2561371"/>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403;p77">
              <a:extLst>
                <a:ext uri="{FF2B5EF4-FFF2-40B4-BE49-F238E27FC236}">
                  <a16:creationId xmlns:a16="http://schemas.microsoft.com/office/drawing/2014/main" id="{67D01B83-724A-0012-AF41-62E61E83E4A4}"/>
                </a:ext>
              </a:extLst>
            </p:cNvPr>
            <p:cNvSpPr/>
            <p:nvPr/>
          </p:nvSpPr>
          <p:spPr>
            <a:xfrm>
              <a:off x="1470143" y="2561371"/>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404;p77">
              <a:extLst>
                <a:ext uri="{FF2B5EF4-FFF2-40B4-BE49-F238E27FC236}">
                  <a16:creationId xmlns:a16="http://schemas.microsoft.com/office/drawing/2014/main" id="{EE11F3CD-0036-1B57-BCFE-CD79928B733B}"/>
                </a:ext>
              </a:extLst>
            </p:cNvPr>
            <p:cNvSpPr/>
            <p:nvPr/>
          </p:nvSpPr>
          <p:spPr>
            <a:xfrm>
              <a:off x="1470143" y="2561371"/>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405;p77">
              <a:extLst>
                <a:ext uri="{FF2B5EF4-FFF2-40B4-BE49-F238E27FC236}">
                  <a16:creationId xmlns:a16="http://schemas.microsoft.com/office/drawing/2014/main" id="{3D72A1BB-A3F0-2459-8ED9-006F162CBA6A}"/>
                </a:ext>
              </a:extLst>
            </p:cNvPr>
            <p:cNvSpPr/>
            <p:nvPr/>
          </p:nvSpPr>
          <p:spPr>
            <a:xfrm>
              <a:off x="1781393" y="2561371"/>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406;p77">
              <a:extLst>
                <a:ext uri="{FF2B5EF4-FFF2-40B4-BE49-F238E27FC236}">
                  <a16:creationId xmlns:a16="http://schemas.microsoft.com/office/drawing/2014/main" id="{EA673E67-1EF7-4FC1-9125-5BCEE451761C}"/>
                </a:ext>
              </a:extLst>
            </p:cNvPr>
            <p:cNvSpPr/>
            <p:nvPr/>
          </p:nvSpPr>
          <p:spPr>
            <a:xfrm>
              <a:off x="1781393" y="2561371"/>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407;p77">
              <a:extLst>
                <a:ext uri="{FF2B5EF4-FFF2-40B4-BE49-F238E27FC236}">
                  <a16:creationId xmlns:a16="http://schemas.microsoft.com/office/drawing/2014/main" id="{9C04870E-6247-A757-B7C5-549D25D9EE84}"/>
                </a:ext>
              </a:extLst>
            </p:cNvPr>
            <p:cNvSpPr/>
            <p:nvPr/>
          </p:nvSpPr>
          <p:spPr>
            <a:xfrm>
              <a:off x="2092586" y="2561371"/>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408;p77">
              <a:extLst>
                <a:ext uri="{FF2B5EF4-FFF2-40B4-BE49-F238E27FC236}">
                  <a16:creationId xmlns:a16="http://schemas.microsoft.com/office/drawing/2014/main" id="{58E55939-3C19-FF5D-AC4B-C476592AED6E}"/>
                </a:ext>
              </a:extLst>
            </p:cNvPr>
            <p:cNvSpPr/>
            <p:nvPr/>
          </p:nvSpPr>
          <p:spPr>
            <a:xfrm>
              <a:off x="2092586" y="2561371"/>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409;p77">
              <a:extLst>
                <a:ext uri="{FF2B5EF4-FFF2-40B4-BE49-F238E27FC236}">
                  <a16:creationId xmlns:a16="http://schemas.microsoft.com/office/drawing/2014/main" id="{C9C44643-0913-D2A7-1E81-8F08A5397FB3}"/>
                </a:ext>
              </a:extLst>
            </p:cNvPr>
            <p:cNvSpPr/>
            <p:nvPr/>
          </p:nvSpPr>
          <p:spPr>
            <a:xfrm>
              <a:off x="2403778" y="2561371"/>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410;p77">
              <a:extLst>
                <a:ext uri="{FF2B5EF4-FFF2-40B4-BE49-F238E27FC236}">
                  <a16:creationId xmlns:a16="http://schemas.microsoft.com/office/drawing/2014/main" id="{FD89226E-B049-FDF1-4F0F-D53A0B4FB7E2}"/>
                </a:ext>
              </a:extLst>
            </p:cNvPr>
            <p:cNvSpPr/>
            <p:nvPr/>
          </p:nvSpPr>
          <p:spPr>
            <a:xfrm>
              <a:off x="2403778" y="2561371"/>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411;p77">
              <a:extLst>
                <a:ext uri="{FF2B5EF4-FFF2-40B4-BE49-F238E27FC236}">
                  <a16:creationId xmlns:a16="http://schemas.microsoft.com/office/drawing/2014/main" id="{FDDACD3B-3470-CF35-0E51-A18DF47339C6}"/>
                </a:ext>
              </a:extLst>
            </p:cNvPr>
            <p:cNvSpPr/>
            <p:nvPr/>
          </p:nvSpPr>
          <p:spPr>
            <a:xfrm>
              <a:off x="2704785" y="2561371"/>
              <a:ext cx="17941" cy="15337"/>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412;p77">
              <a:extLst>
                <a:ext uri="{FF2B5EF4-FFF2-40B4-BE49-F238E27FC236}">
                  <a16:creationId xmlns:a16="http://schemas.microsoft.com/office/drawing/2014/main" id="{633A4814-8A7C-F6CF-02BB-022E559C0601}"/>
                </a:ext>
              </a:extLst>
            </p:cNvPr>
            <p:cNvSpPr/>
            <p:nvPr/>
          </p:nvSpPr>
          <p:spPr>
            <a:xfrm>
              <a:off x="2704785" y="2561371"/>
              <a:ext cx="17941" cy="15337"/>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413;p77">
              <a:extLst>
                <a:ext uri="{FF2B5EF4-FFF2-40B4-BE49-F238E27FC236}">
                  <a16:creationId xmlns:a16="http://schemas.microsoft.com/office/drawing/2014/main" id="{5074923C-488D-F8C8-EF51-B4B6D902AB5C}"/>
                </a:ext>
              </a:extLst>
            </p:cNvPr>
            <p:cNvSpPr/>
            <p:nvPr/>
          </p:nvSpPr>
          <p:spPr>
            <a:xfrm>
              <a:off x="1174230" y="2872563"/>
              <a:ext cx="1530613" cy="15395"/>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4414;p77">
              <a:extLst>
                <a:ext uri="{FF2B5EF4-FFF2-40B4-BE49-F238E27FC236}">
                  <a16:creationId xmlns:a16="http://schemas.microsoft.com/office/drawing/2014/main" id="{2A595800-F6B2-36F2-6A56-6203B2ABF26C}"/>
                </a:ext>
              </a:extLst>
            </p:cNvPr>
            <p:cNvSpPr/>
            <p:nvPr/>
          </p:nvSpPr>
          <p:spPr>
            <a:xfrm>
              <a:off x="1158951" y="2872563"/>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4415;p77">
              <a:extLst>
                <a:ext uri="{FF2B5EF4-FFF2-40B4-BE49-F238E27FC236}">
                  <a16:creationId xmlns:a16="http://schemas.microsoft.com/office/drawing/2014/main" id="{7B0E0475-FA8D-02D5-0480-D639F9499A2C}"/>
                </a:ext>
              </a:extLst>
            </p:cNvPr>
            <p:cNvSpPr/>
            <p:nvPr/>
          </p:nvSpPr>
          <p:spPr>
            <a:xfrm>
              <a:off x="1158951" y="2872563"/>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4416;p77">
              <a:extLst>
                <a:ext uri="{FF2B5EF4-FFF2-40B4-BE49-F238E27FC236}">
                  <a16:creationId xmlns:a16="http://schemas.microsoft.com/office/drawing/2014/main" id="{9CA6A339-B4C3-FC2B-1106-EFE98D177C74}"/>
                </a:ext>
              </a:extLst>
            </p:cNvPr>
            <p:cNvSpPr/>
            <p:nvPr/>
          </p:nvSpPr>
          <p:spPr>
            <a:xfrm>
              <a:off x="1470143" y="2872563"/>
              <a:ext cx="15395" cy="15395"/>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4417;p77">
              <a:extLst>
                <a:ext uri="{FF2B5EF4-FFF2-40B4-BE49-F238E27FC236}">
                  <a16:creationId xmlns:a16="http://schemas.microsoft.com/office/drawing/2014/main" id="{4E586FB7-6070-63D9-E81B-5D8B7BB301AB}"/>
                </a:ext>
              </a:extLst>
            </p:cNvPr>
            <p:cNvSpPr/>
            <p:nvPr/>
          </p:nvSpPr>
          <p:spPr>
            <a:xfrm>
              <a:off x="1470143" y="2872563"/>
              <a:ext cx="15395" cy="15395"/>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4418;p77">
              <a:extLst>
                <a:ext uri="{FF2B5EF4-FFF2-40B4-BE49-F238E27FC236}">
                  <a16:creationId xmlns:a16="http://schemas.microsoft.com/office/drawing/2014/main" id="{8CBB570C-A267-D8AA-3DBF-5ED0E4D45896}"/>
                </a:ext>
              </a:extLst>
            </p:cNvPr>
            <p:cNvSpPr/>
            <p:nvPr/>
          </p:nvSpPr>
          <p:spPr>
            <a:xfrm>
              <a:off x="1781393" y="2872563"/>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4419;p77">
              <a:extLst>
                <a:ext uri="{FF2B5EF4-FFF2-40B4-BE49-F238E27FC236}">
                  <a16:creationId xmlns:a16="http://schemas.microsoft.com/office/drawing/2014/main" id="{C177E170-A039-00E2-59FD-800CE74F6426}"/>
                </a:ext>
              </a:extLst>
            </p:cNvPr>
            <p:cNvSpPr/>
            <p:nvPr/>
          </p:nvSpPr>
          <p:spPr>
            <a:xfrm>
              <a:off x="1781393" y="2872563"/>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4420;p77">
              <a:extLst>
                <a:ext uri="{FF2B5EF4-FFF2-40B4-BE49-F238E27FC236}">
                  <a16:creationId xmlns:a16="http://schemas.microsoft.com/office/drawing/2014/main" id="{2DE2F11D-EBB6-BC7C-2FE3-835DF8B27F56}"/>
                </a:ext>
              </a:extLst>
            </p:cNvPr>
            <p:cNvSpPr/>
            <p:nvPr/>
          </p:nvSpPr>
          <p:spPr>
            <a:xfrm>
              <a:off x="2092586" y="2872563"/>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4421;p77">
              <a:extLst>
                <a:ext uri="{FF2B5EF4-FFF2-40B4-BE49-F238E27FC236}">
                  <a16:creationId xmlns:a16="http://schemas.microsoft.com/office/drawing/2014/main" id="{AAE8D67D-660A-4613-16E6-8200D1E56833}"/>
                </a:ext>
              </a:extLst>
            </p:cNvPr>
            <p:cNvSpPr/>
            <p:nvPr/>
          </p:nvSpPr>
          <p:spPr>
            <a:xfrm>
              <a:off x="2092586" y="2872563"/>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4422;p77">
              <a:extLst>
                <a:ext uri="{FF2B5EF4-FFF2-40B4-BE49-F238E27FC236}">
                  <a16:creationId xmlns:a16="http://schemas.microsoft.com/office/drawing/2014/main" id="{30446DF6-938B-0B20-E260-5651F0B84186}"/>
                </a:ext>
              </a:extLst>
            </p:cNvPr>
            <p:cNvSpPr/>
            <p:nvPr/>
          </p:nvSpPr>
          <p:spPr>
            <a:xfrm>
              <a:off x="2403778" y="2872563"/>
              <a:ext cx="15395" cy="15395"/>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4423;p77">
              <a:extLst>
                <a:ext uri="{FF2B5EF4-FFF2-40B4-BE49-F238E27FC236}">
                  <a16:creationId xmlns:a16="http://schemas.microsoft.com/office/drawing/2014/main" id="{EFEE5596-4353-C9DD-3891-4D685D73C69F}"/>
                </a:ext>
              </a:extLst>
            </p:cNvPr>
            <p:cNvSpPr/>
            <p:nvPr/>
          </p:nvSpPr>
          <p:spPr>
            <a:xfrm>
              <a:off x="2403778" y="2872563"/>
              <a:ext cx="15395" cy="15395"/>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4424;p77">
              <a:extLst>
                <a:ext uri="{FF2B5EF4-FFF2-40B4-BE49-F238E27FC236}">
                  <a16:creationId xmlns:a16="http://schemas.microsoft.com/office/drawing/2014/main" id="{95D79A29-B013-BBC4-6682-AD1ECC6FF0DA}"/>
                </a:ext>
              </a:extLst>
            </p:cNvPr>
            <p:cNvSpPr/>
            <p:nvPr/>
          </p:nvSpPr>
          <p:spPr>
            <a:xfrm>
              <a:off x="2704785" y="2872563"/>
              <a:ext cx="17941" cy="15395"/>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4425;p77">
              <a:extLst>
                <a:ext uri="{FF2B5EF4-FFF2-40B4-BE49-F238E27FC236}">
                  <a16:creationId xmlns:a16="http://schemas.microsoft.com/office/drawing/2014/main" id="{E1C91AE4-C903-FB66-013E-794616D199C0}"/>
                </a:ext>
              </a:extLst>
            </p:cNvPr>
            <p:cNvSpPr/>
            <p:nvPr/>
          </p:nvSpPr>
          <p:spPr>
            <a:xfrm>
              <a:off x="2704785" y="2872563"/>
              <a:ext cx="17941" cy="15395"/>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4426;p77">
              <a:extLst>
                <a:ext uri="{FF2B5EF4-FFF2-40B4-BE49-F238E27FC236}">
                  <a16:creationId xmlns:a16="http://schemas.microsoft.com/office/drawing/2014/main" id="{C2B3F582-E256-972B-160B-AEA03C3BAB39}"/>
                </a:ext>
              </a:extLst>
            </p:cNvPr>
            <p:cNvSpPr/>
            <p:nvPr/>
          </p:nvSpPr>
          <p:spPr>
            <a:xfrm>
              <a:off x="1174230" y="3183814"/>
              <a:ext cx="1530613" cy="15337"/>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4427;p77">
              <a:extLst>
                <a:ext uri="{FF2B5EF4-FFF2-40B4-BE49-F238E27FC236}">
                  <a16:creationId xmlns:a16="http://schemas.microsoft.com/office/drawing/2014/main" id="{B148DDC0-6211-A62A-C3A8-7C661102ADE4}"/>
                </a:ext>
              </a:extLst>
            </p:cNvPr>
            <p:cNvSpPr/>
            <p:nvPr/>
          </p:nvSpPr>
          <p:spPr>
            <a:xfrm>
              <a:off x="1174230" y="3183814"/>
              <a:ext cx="295971"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4428;p77">
              <a:extLst>
                <a:ext uri="{FF2B5EF4-FFF2-40B4-BE49-F238E27FC236}">
                  <a16:creationId xmlns:a16="http://schemas.microsoft.com/office/drawing/2014/main" id="{CD9AABB7-C8BE-ABD2-98CD-F2FEF27D26E4}"/>
                </a:ext>
              </a:extLst>
            </p:cNvPr>
            <p:cNvSpPr/>
            <p:nvPr/>
          </p:nvSpPr>
          <p:spPr>
            <a:xfrm>
              <a:off x="1485480" y="3183814"/>
              <a:ext cx="295971"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4429;p77">
              <a:extLst>
                <a:ext uri="{FF2B5EF4-FFF2-40B4-BE49-F238E27FC236}">
                  <a16:creationId xmlns:a16="http://schemas.microsoft.com/office/drawing/2014/main" id="{156F6BC1-D101-4DF8-6B25-45CEFD3EDB57}"/>
                </a:ext>
              </a:extLst>
            </p:cNvPr>
            <p:cNvSpPr/>
            <p:nvPr/>
          </p:nvSpPr>
          <p:spPr>
            <a:xfrm>
              <a:off x="1796672" y="3183814"/>
              <a:ext cx="295971"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4430;p77">
              <a:extLst>
                <a:ext uri="{FF2B5EF4-FFF2-40B4-BE49-F238E27FC236}">
                  <a16:creationId xmlns:a16="http://schemas.microsoft.com/office/drawing/2014/main" id="{1D86297C-1B7E-CD9D-DAB1-5D888D44D8FA}"/>
                </a:ext>
              </a:extLst>
            </p:cNvPr>
            <p:cNvSpPr/>
            <p:nvPr/>
          </p:nvSpPr>
          <p:spPr>
            <a:xfrm>
              <a:off x="2107865" y="3183814"/>
              <a:ext cx="295971"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4431;p77">
              <a:extLst>
                <a:ext uri="{FF2B5EF4-FFF2-40B4-BE49-F238E27FC236}">
                  <a16:creationId xmlns:a16="http://schemas.microsoft.com/office/drawing/2014/main" id="{9E8AE82B-1B2C-CC11-8B94-5073D3785004}"/>
                </a:ext>
              </a:extLst>
            </p:cNvPr>
            <p:cNvSpPr/>
            <p:nvPr/>
          </p:nvSpPr>
          <p:spPr>
            <a:xfrm>
              <a:off x="2419115" y="3183814"/>
              <a:ext cx="285728" cy="15337"/>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4432;p77">
              <a:extLst>
                <a:ext uri="{FF2B5EF4-FFF2-40B4-BE49-F238E27FC236}">
                  <a16:creationId xmlns:a16="http://schemas.microsoft.com/office/drawing/2014/main" id="{C9315C71-69F9-FBDD-359C-A0C6D3660929}"/>
                </a:ext>
              </a:extLst>
            </p:cNvPr>
            <p:cNvSpPr/>
            <p:nvPr/>
          </p:nvSpPr>
          <p:spPr>
            <a:xfrm>
              <a:off x="1158951" y="3183814"/>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4433;p77">
              <a:extLst>
                <a:ext uri="{FF2B5EF4-FFF2-40B4-BE49-F238E27FC236}">
                  <a16:creationId xmlns:a16="http://schemas.microsoft.com/office/drawing/2014/main" id="{11EA2368-2562-C4DA-4F32-88000304A44D}"/>
                </a:ext>
              </a:extLst>
            </p:cNvPr>
            <p:cNvSpPr/>
            <p:nvPr/>
          </p:nvSpPr>
          <p:spPr>
            <a:xfrm>
              <a:off x="1158951" y="3183814"/>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4434;p77">
              <a:extLst>
                <a:ext uri="{FF2B5EF4-FFF2-40B4-BE49-F238E27FC236}">
                  <a16:creationId xmlns:a16="http://schemas.microsoft.com/office/drawing/2014/main" id="{BD80292C-044C-5EA8-60EC-7816B7A67D0A}"/>
                </a:ext>
              </a:extLst>
            </p:cNvPr>
            <p:cNvSpPr/>
            <p:nvPr/>
          </p:nvSpPr>
          <p:spPr>
            <a:xfrm>
              <a:off x="1470143" y="3183814"/>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4435;p77">
              <a:extLst>
                <a:ext uri="{FF2B5EF4-FFF2-40B4-BE49-F238E27FC236}">
                  <a16:creationId xmlns:a16="http://schemas.microsoft.com/office/drawing/2014/main" id="{0D9C9713-D9DD-CB93-CBD0-1F40CCA94DE7}"/>
                </a:ext>
              </a:extLst>
            </p:cNvPr>
            <p:cNvSpPr/>
            <p:nvPr/>
          </p:nvSpPr>
          <p:spPr>
            <a:xfrm>
              <a:off x="1470143" y="3183814"/>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4436;p77">
              <a:extLst>
                <a:ext uri="{FF2B5EF4-FFF2-40B4-BE49-F238E27FC236}">
                  <a16:creationId xmlns:a16="http://schemas.microsoft.com/office/drawing/2014/main" id="{7B475616-7F0B-D6C7-C81F-AC274C505545}"/>
                </a:ext>
              </a:extLst>
            </p:cNvPr>
            <p:cNvSpPr/>
            <p:nvPr/>
          </p:nvSpPr>
          <p:spPr>
            <a:xfrm>
              <a:off x="1781393" y="3183814"/>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4437;p77">
              <a:extLst>
                <a:ext uri="{FF2B5EF4-FFF2-40B4-BE49-F238E27FC236}">
                  <a16:creationId xmlns:a16="http://schemas.microsoft.com/office/drawing/2014/main" id="{A7FB8B49-A3AF-DA55-927E-FD23F1117732}"/>
                </a:ext>
              </a:extLst>
            </p:cNvPr>
            <p:cNvSpPr/>
            <p:nvPr/>
          </p:nvSpPr>
          <p:spPr>
            <a:xfrm>
              <a:off x="1781393" y="3183814"/>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4438;p77">
              <a:extLst>
                <a:ext uri="{FF2B5EF4-FFF2-40B4-BE49-F238E27FC236}">
                  <a16:creationId xmlns:a16="http://schemas.microsoft.com/office/drawing/2014/main" id="{9573F9FC-9799-0236-A899-6492AAFB2391}"/>
                </a:ext>
              </a:extLst>
            </p:cNvPr>
            <p:cNvSpPr/>
            <p:nvPr/>
          </p:nvSpPr>
          <p:spPr>
            <a:xfrm>
              <a:off x="2092586" y="3183814"/>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4439;p77">
              <a:extLst>
                <a:ext uri="{FF2B5EF4-FFF2-40B4-BE49-F238E27FC236}">
                  <a16:creationId xmlns:a16="http://schemas.microsoft.com/office/drawing/2014/main" id="{661B852E-43D5-9915-998C-EF2E7E0731F5}"/>
                </a:ext>
              </a:extLst>
            </p:cNvPr>
            <p:cNvSpPr/>
            <p:nvPr/>
          </p:nvSpPr>
          <p:spPr>
            <a:xfrm>
              <a:off x="2092586" y="3183814"/>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4440;p77">
              <a:extLst>
                <a:ext uri="{FF2B5EF4-FFF2-40B4-BE49-F238E27FC236}">
                  <a16:creationId xmlns:a16="http://schemas.microsoft.com/office/drawing/2014/main" id="{E3CCE02D-BA4E-304A-3AD6-2E58F342D4E6}"/>
                </a:ext>
              </a:extLst>
            </p:cNvPr>
            <p:cNvSpPr/>
            <p:nvPr/>
          </p:nvSpPr>
          <p:spPr>
            <a:xfrm>
              <a:off x="2403778" y="3183814"/>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4441;p77">
              <a:extLst>
                <a:ext uri="{FF2B5EF4-FFF2-40B4-BE49-F238E27FC236}">
                  <a16:creationId xmlns:a16="http://schemas.microsoft.com/office/drawing/2014/main" id="{272319D2-FFD6-87E3-66E1-0B4CADE9DD50}"/>
                </a:ext>
              </a:extLst>
            </p:cNvPr>
            <p:cNvSpPr/>
            <p:nvPr/>
          </p:nvSpPr>
          <p:spPr>
            <a:xfrm>
              <a:off x="2403778" y="3183814"/>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4442;p77">
              <a:extLst>
                <a:ext uri="{FF2B5EF4-FFF2-40B4-BE49-F238E27FC236}">
                  <a16:creationId xmlns:a16="http://schemas.microsoft.com/office/drawing/2014/main" id="{B6E7E99C-4255-2150-8F10-C27103DB1210}"/>
                </a:ext>
              </a:extLst>
            </p:cNvPr>
            <p:cNvSpPr/>
            <p:nvPr/>
          </p:nvSpPr>
          <p:spPr>
            <a:xfrm>
              <a:off x="2704785" y="3183814"/>
              <a:ext cx="17941" cy="15337"/>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4443;p77">
              <a:extLst>
                <a:ext uri="{FF2B5EF4-FFF2-40B4-BE49-F238E27FC236}">
                  <a16:creationId xmlns:a16="http://schemas.microsoft.com/office/drawing/2014/main" id="{182AF344-AFA4-940D-8F88-AA0A9DDF582E}"/>
                </a:ext>
              </a:extLst>
            </p:cNvPr>
            <p:cNvSpPr/>
            <p:nvPr/>
          </p:nvSpPr>
          <p:spPr>
            <a:xfrm>
              <a:off x="2704785" y="3183814"/>
              <a:ext cx="17941" cy="15337"/>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4444;p77">
              <a:extLst>
                <a:ext uri="{FF2B5EF4-FFF2-40B4-BE49-F238E27FC236}">
                  <a16:creationId xmlns:a16="http://schemas.microsoft.com/office/drawing/2014/main" id="{3342C82A-A9DB-9912-D9AB-8581757436EC}"/>
                </a:ext>
              </a:extLst>
            </p:cNvPr>
            <p:cNvSpPr/>
            <p:nvPr/>
          </p:nvSpPr>
          <p:spPr>
            <a:xfrm>
              <a:off x="1174230" y="3495006"/>
              <a:ext cx="1530613" cy="15337"/>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4445;p77">
              <a:extLst>
                <a:ext uri="{FF2B5EF4-FFF2-40B4-BE49-F238E27FC236}">
                  <a16:creationId xmlns:a16="http://schemas.microsoft.com/office/drawing/2014/main" id="{BB3BBE45-0837-09E6-A44A-917E66D43B2C}"/>
                </a:ext>
              </a:extLst>
            </p:cNvPr>
            <p:cNvSpPr/>
            <p:nvPr/>
          </p:nvSpPr>
          <p:spPr>
            <a:xfrm>
              <a:off x="1174230" y="3495006"/>
              <a:ext cx="295971" cy="15337"/>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4446;p77">
              <a:extLst>
                <a:ext uri="{FF2B5EF4-FFF2-40B4-BE49-F238E27FC236}">
                  <a16:creationId xmlns:a16="http://schemas.microsoft.com/office/drawing/2014/main" id="{91FCAE44-B094-043F-1DD6-F8E37BC28409}"/>
                </a:ext>
              </a:extLst>
            </p:cNvPr>
            <p:cNvSpPr/>
            <p:nvPr/>
          </p:nvSpPr>
          <p:spPr>
            <a:xfrm>
              <a:off x="1485480" y="3495006"/>
              <a:ext cx="295971" cy="15337"/>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4447;p77">
              <a:extLst>
                <a:ext uri="{FF2B5EF4-FFF2-40B4-BE49-F238E27FC236}">
                  <a16:creationId xmlns:a16="http://schemas.microsoft.com/office/drawing/2014/main" id="{D02956FA-05DF-3D0B-1168-5D0DB3DE470E}"/>
                </a:ext>
              </a:extLst>
            </p:cNvPr>
            <p:cNvSpPr/>
            <p:nvPr/>
          </p:nvSpPr>
          <p:spPr>
            <a:xfrm>
              <a:off x="1796672" y="3495006"/>
              <a:ext cx="295971" cy="15337"/>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4448;p77">
              <a:extLst>
                <a:ext uri="{FF2B5EF4-FFF2-40B4-BE49-F238E27FC236}">
                  <a16:creationId xmlns:a16="http://schemas.microsoft.com/office/drawing/2014/main" id="{6824DB8B-D278-5AEE-132D-167057296B55}"/>
                </a:ext>
              </a:extLst>
            </p:cNvPr>
            <p:cNvSpPr/>
            <p:nvPr/>
          </p:nvSpPr>
          <p:spPr>
            <a:xfrm>
              <a:off x="2107865" y="3495006"/>
              <a:ext cx="295971" cy="15337"/>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4449;p77">
              <a:extLst>
                <a:ext uri="{FF2B5EF4-FFF2-40B4-BE49-F238E27FC236}">
                  <a16:creationId xmlns:a16="http://schemas.microsoft.com/office/drawing/2014/main" id="{7BD24A37-9119-EFD8-4BE6-59EDEBBC5FF7}"/>
                </a:ext>
              </a:extLst>
            </p:cNvPr>
            <p:cNvSpPr/>
            <p:nvPr/>
          </p:nvSpPr>
          <p:spPr>
            <a:xfrm>
              <a:off x="2419115" y="3495006"/>
              <a:ext cx="285728" cy="15337"/>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4450;p77">
              <a:extLst>
                <a:ext uri="{FF2B5EF4-FFF2-40B4-BE49-F238E27FC236}">
                  <a16:creationId xmlns:a16="http://schemas.microsoft.com/office/drawing/2014/main" id="{7DA8A77F-616C-9F76-FC15-7F948FD5A17A}"/>
                </a:ext>
              </a:extLst>
            </p:cNvPr>
            <p:cNvSpPr/>
            <p:nvPr/>
          </p:nvSpPr>
          <p:spPr>
            <a:xfrm>
              <a:off x="1158951" y="3495006"/>
              <a:ext cx="15337" cy="15337"/>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4451;p77">
              <a:extLst>
                <a:ext uri="{FF2B5EF4-FFF2-40B4-BE49-F238E27FC236}">
                  <a16:creationId xmlns:a16="http://schemas.microsoft.com/office/drawing/2014/main" id="{4B9E6240-3AD8-7BEB-B2B3-9FE781E34DF0}"/>
                </a:ext>
              </a:extLst>
            </p:cNvPr>
            <p:cNvSpPr/>
            <p:nvPr/>
          </p:nvSpPr>
          <p:spPr>
            <a:xfrm>
              <a:off x="1158951" y="3495006"/>
              <a:ext cx="15337" cy="15337"/>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4452;p77">
              <a:extLst>
                <a:ext uri="{FF2B5EF4-FFF2-40B4-BE49-F238E27FC236}">
                  <a16:creationId xmlns:a16="http://schemas.microsoft.com/office/drawing/2014/main" id="{562897B5-CDBB-2266-C9D7-64DEF91D49C3}"/>
                </a:ext>
              </a:extLst>
            </p:cNvPr>
            <p:cNvSpPr/>
            <p:nvPr/>
          </p:nvSpPr>
          <p:spPr>
            <a:xfrm>
              <a:off x="1470143" y="3495006"/>
              <a:ext cx="15395" cy="15337"/>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4453;p77">
              <a:extLst>
                <a:ext uri="{FF2B5EF4-FFF2-40B4-BE49-F238E27FC236}">
                  <a16:creationId xmlns:a16="http://schemas.microsoft.com/office/drawing/2014/main" id="{D4132765-5CBE-1AF1-56F9-701FA700A7CB}"/>
                </a:ext>
              </a:extLst>
            </p:cNvPr>
            <p:cNvSpPr/>
            <p:nvPr/>
          </p:nvSpPr>
          <p:spPr>
            <a:xfrm>
              <a:off x="1470143" y="3495006"/>
              <a:ext cx="15395" cy="15337"/>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4454;p77">
              <a:extLst>
                <a:ext uri="{FF2B5EF4-FFF2-40B4-BE49-F238E27FC236}">
                  <a16:creationId xmlns:a16="http://schemas.microsoft.com/office/drawing/2014/main" id="{206D9D6A-8E6B-C8F6-49D2-E2E3BD47D4DF}"/>
                </a:ext>
              </a:extLst>
            </p:cNvPr>
            <p:cNvSpPr/>
            <p:nvPr/>
          </p:nvSpPr>
          <p:spPr>
            <a:xfrm>
              <a:off x="1781393" y="3495006"/>
              <a:ext cx="15337" cy="15337"/>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4455;p77">
              <a:extLst>
                <a:ext uri="{FF2B5EF4-FFF2-40B4-BE49-F238E27FC236}">
                  <a16:creationId xmlns:a16="http://schemas.microsoft.com/office/drawing/2014/main" id="{FB1FF50E-D75D-970F-6E1C-1BB75CF19A9A}"/>
                </a:ext>
              </a:extLst>
            </p:cNvPr>
            <p:cNvSpPr/>
            <p:nvPr/>
          </p:nvSpPr>
          <p:spPr>
            <a:xfrm>
              <a:off x="1781393" y="3495006"/>
              <a:ext cx="15337" cy="15337"/>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4456;p77">
              <a:extLst>
                <a:ext uri="{FF2B5EF4-FFF2-40B4-BE49-F238E27FC236}">
                  <a16:creationId xmlns:a16="http://schemas.microsoft.com/office/drawing/2014/main" id="{8315F146-4782-FE1E-942E-919367A0335E}"/>
                </a:ext>
              </a:extLst>
            </p:cNvPr>
            <p:cNvSpPr/>
            <p:nvPr/>
          </p:nvSpPr>
          <p:spPr>
            <a:xfrm>
              <a:off x="2092586" y="3495006"/>
              <a:ext cx="15337" cy="15337"/>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4457;p77">
              <a:extLst>
                <a:ext uri="{FF2B5EF4-FFF2-40B4-BE49-F238E27FC236}">
                  <a16:creationId xmlns:a16="http://schemas.microsoft.com/office/drawing/2014/main" id="{C8FA9E5E-8514-2BA2-74E6-1E8A57FBDE45}"/>
                </a:ext>
              </a:extLst>
            </p:cNvPr>
            <p:cNvSpPr/>
            <p:nvPr/>
          </p:nvSpPr>
          <p:spPr>
            <a:xfrm>
              <a:off x="2092586" y="3495006"/>
              <a:ext cx="15337" cy="15337"/>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4458;p77">
              <a:extLst>
                <a:ext uri="{FF2B5EF4-FFF2-40B4-BE49-F238E27FC236}">
                  <a16:creationId xmlns:a16="http://schemas.microsoft.com/office/drawing/2014/main" id="{2F2251AE-CBCB-7F2C-C34A-828384CEB4BF}"/>
                </a:ext>
              </a:extLst>
            </p:cNvPr>
            <p:cNvSpPr/>
            <p:nvPr/>
          </p:nvSpPr>
          <p:spPr>
            <a:xfrm>
              <a:off x="2403778" y="3495006"/>
              <a:ext cx="15395" cy="15337"/>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4459;p77">
              <a:extLst>
                <a:ext uri="{FF2B5EF4-FFF2-40B4-BE49-F238E27FC236}">
                  <a16:creationId xmlns:a16="http://schemas.microsoft.com/office/drawing/2014/main" id="{36D018E0-078E-F4B4-A141-9FF5D029898C}"/>
                </a:ext>
              </a:extLst>
            </p:cNvPr>
            <p:cNvSpPr/>
            <p:nvPr/>
          </p:nvSpPr>
          <p:spPr>
            <a:xfrm>
              <a:off x="2403778" y="3495006"/>
              <a:ext cx="15395" cy="15337"/>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4460;p77">
              <a:extLst>
                <a:ext uri="{FF2B5EF4-FFF2-40B4-BE49-F238E27FC236}">
                  <a16:creationId xmlns:a16="http://schemas.microsoft.com/office/drawing/2014/main" id="{8D8995EB-32C6-F61D-2A87-BA394D93B23D}"/>
                </a:ext>
              </a:extLst>
            </p:cNvPr>
            <p:cNvSpPr/>
            <p:nvPr/>
          </p:nvSpPr>
          <p:spPr>
            <a:xfrm>
              <a:off x="2704785" y="3495006"/>
              <a:ext cx="17941" cy="15337"/>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4461;p77">
              <a:extLst>
                <a:ext uri="{FF2B5EF4-FFF2-40B4-BE49-F238E27FC236}">
                  <a16:creationId xmlns:a16="http://schemas.microsoft.com/office/drawing/2014/main" id="{184FB41D-DA72-3EFF-517B-6828F5C096F0}"/>
                </a:ext>
              </a:extLst>
            </p:cNvPr>
            <p:cNvSpPr/>
            <p:nvPr/>
          </p:nvSpPr>
          <p:spPr>
            <a:xfrm>
              <a:off x="2704785" y="3495006"/>
              <a:ext cx="17941" cy="15337"/>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4462;p77">
              <a:extLst>
                <a:ext uri="{FF2B5EF4-FFF2-40B4-BE49-F238E27FC236}">
                  <a16:creationId xmlns:a16="http://schemas.microsoft.com/office/drawing/2014/main" id="{D6330853-826F-AD73-91E7-FE7517F53E81}"/>
                </a:ext>
              </a:extLst>
            </p:cNvPr>
            <p:cNvSpPr/>
            <p:nvPr/>
          </p:nvSpPr>
          <p:spPr>
            <a:xfrm>
              <a:off x="1174230" y="3806199"/>
              <a:ext cx="1530613" cy="15395"/>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4463;p77">
              <a:extLst>
                <a:ext uri="{FF2B5EF4-FFF2-40B4-BE49-F238E27FC236}">
                  <a16:creationId xmlns:a16="http://schemas.microsoft.com/office/drawing/2014/main" id="{BA23DCED-2C5F-54C5-D505-851C6B3D1E4F}"/>
                </a:ext>
              </a:extLst>
            </p:cNvPr>
            <p:cNvSpPr/>
            <p:nvPr/>
          </p:nvSpPr>
          <p:spPr>
            <a:xfrm>
              <a:off x="1174230" y="3806199"/>
              <a:ext cx="295971" cy="15395"/>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4464;p77">
              <a:extLst>
                <a:ext uri="{FF2B5EF4-FFF2-40B4-BE49-F238E27FC236}">
                  <a16:creationId xmlns:a16="http://schemas.microsoft.com/office/drawing/2014/main" id="{4E0FA60A-19DE-AF31-47A0-F4B48A7F2C8D}"/>
                </a:ext>
              </a:extLst>
            </p:cNvPr>
            <p:cNvSpPr/>
            <p:nvPr/>
          </p:nvSpPr>
          <p:spPr>
            <a:xfrm>
              <a:off x="1485480" y="3806199"/>
              <a:ext cx="295971" cy="15395"/>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4465;p77">
              <a:extLst>
                <a:ext uri="{FF2B5EF4-FFF2-40B4-BE49-F238E27FC236}">
                  <a16:creationId xmlns:a16="http://schemas.microsoft.com/office/drawing/2014/main" id="{D5F259F5-482C-FCE4-C02F-73F00B4548A0}"/>
                </a:ext>
              </a:extLst>
            </p:cNvPr>
            <p:cNvSpPr/>
            <p:nvPr/>
          </p:nvSpPr>
          <p:spPr>
            <a:xfrm>
              <a:off x="1796672" y="3806199"/>
              <a:ext cx="295971" cy="15395"/>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4466;p77">
              <a:extLst>
                <a:ext uri="{FF2B5EF4-FFF2-40B4-BE49-F238E27FC236}">
                  <a16:creationId xmlns:a16="http://schemas.microsoft.com/office/drawing/2014/main" id="{6B076898-FF39-0277-55C0-EAAE37B62052}"/>
                </a:ext>
              </a:extLst>
            </p:cNvPr>
            <p:cNvSpPr/>
            <p:nvPr/>
          </p:nvSpPr>
          <p:spPr>
            <a:xfrm>
              <a:off x="2107865" y="3806199"/>
              <a:ext cx="295971" cy="15395"/>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4467;p77">
              <a:extLst>
                <a:ext uri="{FF2B5EF4-FFF2-40B4-BE49-F238E27FC236}">
                  <a16:creationId xmlns:a16="http://schemas.microsoft.com/office/drawing/2014/main" id="{60E9E16A-50EB-F93E-C373-632803CA1CC7}"/>
                </a:ext>
              </a:extLst>
            </p:cNvPr>
            <p:cNvSpPr/>
            <p:nvPr/>
          </p:nvSpPr>
          <p:spPr>
            <a:xfrm>
              <a:off x="2419115" y="3806199"/>
              <a:ext cx="285728" cy="15395"/>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4468;p77">
              <a:extLst>
                <a:ext uri="{FF2B5EF4-FFF2-40B4-BE49-F238E27FC236}">
                  <a16:creationId xmlns:a16="http://schemas.microsoft.com/office/drawing/2014/main" id="{E1BA68AE-E938-824F-6D5D-4F7401F7214B}"/>
                </a:ext>
              </a:extLst>
            </p:cNvPr>
            <p:cNvSpPr/>
            <p:nvPr/>
          </p:nvSpPr>
          <p:spPr>
            <a:xfrm>
              <a:off x="1158951" y="3806199"/>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4469;p77">
              <a:extLst>
                <a:ext uri="{FF2B5EF4-FFF2-40B4-BE49-F238E27FC236}">
                  <a16:creationId xmlns:a16="http://schemas.microsoft.com/office/drawing/2014/main" id="{BD1E265B-F058-72A0-8F22-E705BA4707EB}"/>
                </a:ext>
              </a:extLst>
            </p:cNvPr>
            <p:cNvSpPr/>
            <p:nvPr/>
          </p:nvSpPr>
          <p:spPr>
            <a:xfrm>
              <a:off x="1158951" y="3806199"/>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4470;p77">
              <a:extLst>
                <a:ext uri="{FF2B5EF4-FFF2-40B4-BE49-F238E27FC236}">
                  <a16:creationId xmlns:a16="http://schemas.microsoft.com/office/drawing/2014/main" id="{E276D514-DA93-70C9-015F-F0F15FE5CD12}"/>
                </a:ext>
              </a:extLst>
            </p:cNvPr>
            <p:cNvSpPr/>
            <p:nvPr/>
          </p:nvSpPr>
          <p:spPr>
            <a:xfrm>
              <a:off x="1470143" y="3806199"/>
              <a:ext cx="15395" cy="15395"/>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4471;p77">
              <a:extLst>
                <a:ext uri="{FF2B5EF4-FFF2-40B4-BE49-F238E27FC236}">
                  <a16:creationId xmlns:a16="http://schemas.microsoft.com/office/drawing/2014/main" id="{33A92280-8048-758B-9D07-063421F2DFAC}"/>
                </a:ext>
              </a:extLst>
            </p:cNvPr>
            <p:cNvSpPr/>
            <p:nvPr/>
          </p:nvSpPr>
          <p:spPr>
            <a:xfrm>
              <a:off x="1470143" y="3806199"/>
              <a:ext cx="15395" cy="15395"/>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4472;p77">
              <a:extLst>
                <a:ext uri="{FF2B5EF4-FFF2-40B4-BE49-F238E27FC236}">
                  <a16:creationId xmlns:a16="http://schemas.microsoft.com/office/drawing/2014/main" id="{9AE7A775-9387-537D-15C4-CE25D6902185}"/>
                </a:ext>
              </a:extLst>
            </p:cNvPr>
            <p:cNvSpPr/>
            <p:nvPr/>
          </p:nvSpPr>
          <p:spPr>
            <a:xfrm>
              <a:off x="1781393" y="3806199"/>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4473;p77">
              <a:extLst>
                <a:ext uri="{FF2B5EF4-FFF2-40B4-BE49-F238E27FC236}">
                  <a16:creationId xmlns:a16="http://schemas.microsoft.com/office/drawing/2014/main" id="{7AE8C6F7-51E9-4E0D-E449-D32B1EE6E51A}"/>
                </a:ext>
              </a:extLst>
            </p:cNvPr>
            <p:cNvSpPr/>
            <p:nvPr/>
          </p:nvSpPr>
          <p:spPr>
            <a:xfrm>
              <a:off x="1781393" y="3806199"/>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4474;p77">
              <a:extLst>
                <a:ext uri="{FF2B5EF4-FFF2-40B4-BE49-F238E27FC236}">
                  <a16:creationId xmlns:a16="http://schemas.microsoft.com/office/drawing/2014/main" id="{7BCFE992-6650-EE01-1A52-812C0C158335}"/>
                </a:ext>
              </a:extLst>
            </p:cNvPr>
            <p:cNvSpPr/>
            <p:nvPr/>
          </p:nvSpPr>
          <p:spPr>
            <a:xfrm>
              <a:off x="2092586" y="3806199"/>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4475;p77">
              <a:extLst>
                <a:ext uri="{FF2B5EF4-FFF2-40B4-BE49-F238E27FC236}">
                  <a16:creationId xmlns:a16="http://schemas.microsoft.com/office/drawing/2014/main" id="{ADF41A5B-AE5D-F70F-0472-3B2F0AA0F62B}"/>
                </a:ext>
              </a:extLst>
            </p:cNvPr>
            <p:cNvSpPr/>
            <p:nvPr/>
          </p:nvSpPr>
          <p:spPr>
            <a:xfrm>
              <a:off x="2092586" y="3806199"/>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4476;p77">
              <a:extLst>
                <a:ext uri="{FF2B5EF4-FFF2-40B4-BE49-F238E27FC236}">
                  <a16:creationId xmlns:a16="http://schemas.microsoft.com/office/drawing/2014/main" id="{0655D59F-AFB5-13AD-58D2-9B306DD726E0}"/>
                </a:ext>
              </a:extLst>
            </p:cNvPr>
            <p:cNvSpPr/>
            <p:nvPr/>
          </p:nvSpPr>
          <p:spPr>
            <a:xfrm>
              <a:off x="2403778" y="3806199"/>
              <a:ext cx="15395" cy="15395"/>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4477;p77">
              <a:extLst>
                <a:ext uri="{FF2B5EF4-FFF2-40B4-BE49-F238E27FC236}">
                  <a16:creationId xmlns:a16="http://schemas.microsoft.com/office/drawing/2014/main" id="{6A1B881B-C491-B6EA-08F7-4E06E07ABD51}"/>
                </a:ext>
              </a:extLst>
            </p:cNvPr>
            <p:cNvSpPr/>
            <p:nvPr/>
          </p:nvSpPr>
          <p:spPr>
            <a:xfrm>
              <a:off x="2403778" y="3806199"/>
              <a:ext cx="15395" cy="15395"/>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4478;p77">
              <a:extLst>
                <a:ext uri="{FF2B5EF4-FFF2-40B4-BE49-F238E27FC236}">
                  <a16:creationId xmlns:a16="http://schemas.microsoft.com/office/drawing/2014/main" id="{8F2CB126-2563-08E6-81D9-B883355909CD}"/>
                </a:ext>
              </a:extLst>
            </p:cNvPr>
            <p:cNvSpPr/>
            <p:nvPr/>
          </p:nvSpPr>
          <p:spPr>
            <a:xfrm>
              <a:off x="2704785" y="3806199"/>
              <a:ext cx="17941" cy="15395"/>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4479;p77">
              <a:extLst>
                <a:ext uri="{FF2B5EF4-FFF2-40B4-BE49-F238E27FC236}">
                  <a16:creationId xmlns:a16="http://schemas.microsoft.com/office/drawing/2014/main" id="{6C3A8FBE-136C-792D-AB4F-2BE576C82B4A}"/>
                </a:ext>
              </a:extLst>
            </p:cNvPr>
            <p:cNvSpPr/>
            <p:nvPr/>
          </p:nvSpPr>
          <p:spPr>
            <a:xfrm>
              <a:off x="2704785" y="3806199"/>
              <a:ext cx="17941" cy="15395"/>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4480;p77">
              <a:extLst>
                <a:ext uri="{FF2B5EF4-FFF2-40B4-BE49-F238E27FC236}">
                  <a16:creationId xmlns:a16="http://schemas.microsoft.com/office/drawing/2014/main" id="{E3E3F631-E00C-EE9A-426A-9BA6CEC0F5BC}"/>
                </a:ext>
              </a:extLst>
            </p:cNvPr>
            <p:cNvSpPr/>
            <p:nvPr/>
          </p:nvSpPr>
          <p:spPr>
            <a:xfrm>
              <a:off x="1174230" y="4117449"/>
              <a:ext cx="1530613" cy="15337"/>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4481;p77">
              <a:extLst>
                <a:ext uri="{FF2B5EF4-FFF2-40B4-BE49-F238E27FC236}">
                  <a16:creationId xmlns:a16="http://schemas.microsoft.com/office/drawing/2014/main" id="{1C3A746A-2A4B-540A-4572-F28415F63A1D}"/>
                </a:ext>
              </a:extLst>
            </p:cNvPr>
            <p:cNvSpPr/>
            <p:nvPr/>
          </p:nvSpPr>
          <p:spPr>
            <a:xfrm>
              <a:off x="1174230" y="4117449"/>
              <a:ext cx="295971"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4482;p77">
              <a:extLst>
                <a:ext uri="{FF2B5EF4-FFF2-40B4-BE49-F238E27FC236}">
                  <a16:creationId xmlns:a16="http://schemas.microsoft.com/office/drawing/2014/main" id="{94375718-559D-500F-2152-B4F8F92F6AC8}"/>
                </a:ext>
              </a:extLst>
            </p:cNvPr>
            <p:cNvSpPr/>
            <p:nvPr/>
          </p:nvSpPr>
          <p:spPr>
            <a:xfrm>
              <a:off x="1485480" y="4117449"/>
              <a:ext cx="295971"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4483;p77">
              <a:extLst>
                <a:ext uri="{FF2B5EF4-FFF2-40B4-BE49-F238E27FC236}">
                  <a16:creationId xmlns:a16="http://schemas.microsoft.com/office/drawing/2014/main" id="{A708968B-2E5B-F465-D6BE-5F92280EC67B}"/>
                </a:ext>
              </a:extLst>
            </p:cNvPr>
            <p:cNvSpPr/>
            <p:nvPr/>
          </p:nvSpPr>
          <p:spPr>
            <a:xfrm>
              <a:off x="1796672" y="4117449"/>
              <a:ext cx="295971"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4484;p77">
              <a:extLst>
                <a:ext uri="{FF2B5EF4-FFF2-40B4-BE49-F238E27FC236}">
                  <a16:creationId xmlns:a16="http://schemas.microsoft.com/office/drawing/2014/main" id="{F370D0C4-9D48-CFF9-1209-6E10163118A7}"/>
                </a:ext>
              </a:extLst>
            </p:cNvPr>
            <p:cNvSpPr/>
            <p:nvPr/>
          </p:nvSpPr>
          <p:spPr>
            <a:xfrm>
              <a:off x="2107865" y="4117449"/>
              <a:ext cx="295971"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4485;p77">
              <a:extLst>
                <a:ext uri="{FF2B5EF4-FFF2-40B4-BE49-F238E27FC236}">
                  <a16:creationId xmlns:a16="http://schemas.microsoft.com/office/drawing/2014/main" id="{298F760B-5ED2-CF77-F062-45189E1F64BF}"/>
                </a:ext>
              </a:extLst>
            </p:cNvPr>
            <p:cNvSpPr/>
            <p:nvPr/>
          </p:nvSpPr>
          <p:spPr>
            <a:xfrm>
              <a:off x="2419115" y="4117449"/>
              <a:ext cx="285728" cy="15337"/>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4486;p77">
              <a:extLst>
                <a:ext uri="{FF2B5EF4-FFF2-40B4-BE49-F238E27FC236}">
                  <a16:creationId xmlns:a16="http://schemas.microsoft.com/office/drawing/2014/main" id="{7A12C801-90F0-7F0E-3D32-D8005B722A24}"/>
                </a:ext>
              </a:extLst>
            </p:cNvPr>
            <p:cNvSpPr/>
            <p:nvPr/>
          </p:nvSpPr>
          <p:spPr>
            <a:xfrm>
              <a:off x="1158951" y="411744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4487;p77">
              <a:extLst>
                <a:ext uri="{FF2B5EF4-FFF2-40B4-BE49-F238E27FC236}">
                  <a16:creationId xmlns:a16="http://schemas.microsoft.com/office/drawing/2014/main" id="{6FAC1D75-EA56-F1D4-8901-15BC33A0E4A0}"/>
                </a:ext>
              </a:extLst>
            </p:cNvPr>
            <p:cNvSpPr/>
            <p:nvPr/>
          </p:nvSpPr>
          <p:spPr>
            <a:xfrm>
              <a:off x="1158951" y="411744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4488;p77">
              <a:extLst>
                <a:ext uri="{FF2B5EF4-FFF2-40B4-BE49-F238E27FC236}">
                  <a16:creationId xmlns:a16="http://schemas.microsoft.com/office/drawing/2014/main" id="{64620C36-C252-C28F-6B1F-338C5093E57D}"/>
                </a:ext>
              </a:extLst>
            </p:cNvPr>
            <p:cNvSpPr/>
            <p:nvPr/>
          </p:nvSpPr>
          <p:spPr>
            <a:xfrm>
              <a:off x="1470143" y="4117449"/>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4489;p77">
              <a:extLst>
                <a:ext uri="{FF2B5EF4-FFF2-40B4-BE49-F238E27FC236}">
                  <a16:creationId xmlns:a16="http://schemas.microsoft.com/office/drawing/2014/main" id="{BABEFC5E-F68E-0DE0-47AD-51E5F5584361}"/>
                </a:ext>
              </a:extLst>
            </p:cNvPr>
            <p:cNvSpPr/>
            <p:nvPr/>
          </p:nvSpPr>
          <p:spPr>
            <a:xfrm>
              <a:off x="1470143" y="4117449"/>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4490;p77">
              <a:extLst>
                <a:ext uri="{FF2B5EF4-FFF2-40B4-BE49-F238E27FC236}">
                  <a16:creationId xmlns:a16="http://schemas.microsoft.com/office/drawing/2014/main" id="{92D2FF71-807F-4468-A315-AFA4AF834F10}"/>
                </a:ext>
              </a:extLst>
            </p:cNvPr>
            <p:cNvSpPr/>
            <p:nvPr/>
          </p:nvSpPr>
          <p:spPr>
            <a:xfrm>
              <a:off x="1781393" y="411744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4491;p77">
              <a:extLst>
                <a:ext uri="{FF2B5EF4-FFF2-40B4-BE49-F238E27FC236}">
                  <a16:creationId xmlns:a16="http://schemas.microsoft.com/office/drawing/2014/main" id="{F415574F-6146-1AAE-6085-625D61A14989}"/>
                </a:ext>
              </a:extLst>
            </p:cNvPr>
            <p:cNvSpPr/>
            <p:nvPr/>
          </p:nvSpPr>
          <p:spPr>
            <a:xfrm>
              <a:off x="1781393" y="411744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4492;p77">
              <a:extLst>
                <a:ext uri="{FF2B5EF4-FFF2-40B4-BE49-F238E27FC236}">
                  <a16:creationId xmlns:a16="http://schemas.microsoft.com/office/drawing/2014/main" id="{E6E470B9-9E4A-2657-FDDA-4F3C249FBB02}"/>
                </a:ext>
              </a:extLst>
            </p:cNvPr>
            <p:cNvSpPr/>
            <p:nvPr/>
          </p:nvSpPr>
          <p:spPr>
            <a:xfrm>
              <a:off x="2092586" y="411744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4493;p77">
              <a:extLst>
                <a:ext uri="{FF2B5EF4-FFF2-40B4-BE49-F238E27FC236}">
                  <a16:creationId xmlns:a16="http://schemas.microsoft.com/office/drawing/2014/main" id="{747848CC-EA0F-100A-7D08-9C2FA4C85AE1}"/>
                </a:ext>
              </a:extLst>
            </p:cNvPr>
            <p:cNvSpPr/>
            <p:nvPr/>
          </p:nvSpPr>
          <p:spPr>
            <a:xfrm>
              <a:off x="2092586" y="411744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4494;p77">
              <a:extLst>
                <a:ext uri="{FF2B5EF4-FFF2-40B4-BE49-F238E27FC236}">
                  <a16:creationId xmlns:a16="http://schemas.microsoft.com/office/drawing/2014/main" id="{FD13F49E-ED53-2786-8A75-4E598B51C5CA}"/>
                </a:ext>
              </a:extLst>
            </p:cNvPr>
            <p:cNvSpPr/>
            <p:nvPr/>
          </p:nvSpPr>
          <p:spPr>
            <a:xfrm>
              <a:off x="2403778" y="4117449"/>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4495;p77">
              <a:extLst>
                <a:ext uri="{FF2B5EF4-FFF2-40B4-BE49-F238E27FC236}">
                  <a16:creationId xmlns:a16="http://schemas.microsoft.com/office/drawing/2014/main" id="{BAE46C1F-78B8-0522-CB91-9C6F052D1F76}"/>
                </a:ext>
              </a:extLst>
            </p:cNvPr>
            <p:cNvSpPr/>
            <p:nvPr/>
          </p:nvSpPr>
          <p:spPr>
            <a:xfrm>
              <a:off x="2403778" y="4117449"/>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4496;p77">
              <a:extLst>
                <a:ext uri="{FF2B5EF4-FFF2-40B4-BE49-F238E27FC236}">
                  <a16:creationId xmlns:a16="http://schemas.microsoft.com/office/drawing/2014/main" id="{7E97670A-32E4-A1F3-5C85-44456529EE5B}"/>
                </a:ext>
              </a:extLst>
            </p:cNvPr>
            <p:cNvSpPr/>
            <p:nvPr/>
          </p:nvSpPr>
          <p:spPr>
            <a:xfrm>
              <a:off x="2704785" y="4117449"/>
              <a:ext cx="17941" cy="15337"/>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4497;p77">
              <a:extLst>
                <a:ext uri="{FF2B5EF4-FFF2-40B4-BE49-F238E27FC236}">
                  <a16:creationId xmlns:a16="http://schemas.microsoft.com/office/drawing/2014/main" id="{1C469217-865B-B803-9030-7C670279A771}"/>
                </a:ext>
              </a:extLst>
            </p:cNvPr>
            <p:cNvSpPr/>
            <p:nvPr/>
          </p:nvSpPr>
          <p:spPr>
            <a:xfrm>
              <a:off x="2704785" y="4117449"/>
              <a:ext cx="17941" cy="15337"/>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4498;p77">
              <a:extLst>
                <a:ext uri="{FF2B5EF4-FFF2-40B4-BE49-F238E27FC236}">
                  <a16:creationId xmlns:a16="http://schemas.microsoft.com/office/drawing/2014/main" id="{AF273BB8-9C1D-4B33-8FCB-E76AF3D7E169}"/>
                </a:ext>
              </a:extLst>
            </p:cNvPr>
            <p:cNvSpPr/>
            <p:nvPr/>
          </p:nvSpPr>
          <p:spPr>
            <a:xfrm>
              <a:off x="1174230" y="4421002"/>
              <a:ext cx="1545950" cy="15337"/>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4499;p77">
              <a:extLst>
                <a:ext uri="{FF2B5EF4-FFF2-40B4-BE49-F238E27FC236}">
                  <a16:creationId xmlns:a16="http://schemas.microsoft.com/office/drawing/2014/main" id="{26245F81-1CE6-FDDC-87C7-424BA4BA61D9}"/>
                </a:ext>
              </a:extLst>
            </p:cNvPr>
            <p:cNvSpPr/>
            <p:nvPr/>
          </p:nvSpPr>
          <p:spPr>
            <a:xfrm>
              <a:off x="1174230" y="4421002"/>
              <a:ext cx="295971"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4500;p77">
              <a:extLst>
                <a:ext uri="{FF2B5EF4-FFF2-40B4-BE49-F238E27FC236}">
                  <a16:creationId xmlns:a16="http://schemas.microsoft.com/office/drawing/2014/main" id="{E2FFC3DD-0AA9-6345-1B55-5BF30F66C9DE}"/>
                </a:ext>
              </a:extLst>
            </p:cNvPr>
            <p:cNvSpPr/>
            <p:nvPr/>
          </p:nvSpPr>
          <p:spPr>
            <a:xfrm>
              <a:off x="1485480" y="4421002"/>
              <a:ext cx="295971"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4501;p77">
              <a:extLst>
                <a:ext uri="{FF2B5EF4-FFF2-40B4-BE49-F238E27FC236}">
                  <a16:creationId xmlns:a16="http://schemas.microsoft.com/office/drawing/2014/main" id="{A3220729-10F7-CFB5-7086-0B7F10AA7D18}"/>
                </a:ext>
              </a:extLst>
            </p:cNvPr>
            <p:cNvSpPr/>
            <p:nvPr/>
          </p:nvSpPr>
          <p:spPr>
            <a:xfrm>
              <a:off x="1796672" y="4421002"/>
              <a:ext cx="295971"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4502;p77">
              <a:extLst>
                <a:ext uri="{FF2B5EF4-FFF2-40B4-BE49-F238E27FC236}">
                  <a16:creationId xmlns:a16="http://schemas.microsoft.com/office/drawing/2014/main" id="{94B2C680-1358-C094-1E30-6615B71A1BC1}"/>
                </a:ext>
              </a:extLst>
            </p:cNvPr>
            <p:cNvSpPr/>
            <p:nvPr/>
          </p:nvSpPr>
          <p:spPr>
            <a:xfrm>
              <a:off x="2107865" y="4421002"/>
              <a:ext cx="295971"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4503;p77">
              <a:extLst>
                <a:ext uri="{FF2B5EF4-FFF2-40B4-BE49-F238E27FC236}">
                  <a16:creationId xmlns:a16="http://schemas.microsoft.com/office/drawing/2014/main" id="{86F7C06E-ABD1-AF4B-C9C1-E2842D3A9748}"/>
                </a:ext>
              </a:extLst>
            </p:cNvPr>
            <p:cNvSpPr/>
            <p:nvPr/>
          </p:nvSpPr>
          <p:spPr>
            <a:xfrm>
              <a:off x="2419115" y="4421002"/>
              <a:ext cx="301064" cy="15337"/>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4504;p77">
              <a:extLst>
                <a:ext uri="{FF2B5EF4-FFF2-40B4-BE49-F238E27FC236}">
                  <a16:creationId xmlns:a16="http://schemas.microsoft.com/office/drawing/2014/main" id="{6982BC73-626C-2C70-FAC2-821B74A6F71A}"/>
                </a:ext>
              </a:extLst>
            </p:cNvPr>
            <p:cNvSpPr/>
            <p:nvPr/>
          </p:nvSpPr>
          <p:spPr>
            <a:xfrm>
              <a:off x="1161497" y="4421002"/>
              <a:ext cx="12790" cy="15337"/>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4505;p77">
              <a:extLst>
                <a:ext uri="{FF2B5EF4-FFF2-40B4-BE49-F238E27FC236}">
                  <a16:creationId xmlns:a16="http://schemas.microsoft.com/office/drawing/2014/main" id="{C08AB229-4ADB-6F66-1422-7E91DC69BCB9}"/>
                </a:ext>
              </a:extLst>
            </p:cNvPr>
            <p:cNvSpPr/>
            <p:nvPr/>
          </p:nvSpPr>
          <p:spPr>
            <a:xfrm>
              <a:off x="1161497" y="4421002"/>
              <a:ext cx="12790" cy="15337"/>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4506;p77">
              <a:extLst>
                <a:ext uri="{FF2B5EF4-FFF2-40B4-BE49-F238E27FC236}">
                  <a16:creationId xmlns:a16="http://schemas.microsoft.com/office/drawing/2014/main" id="{6B06314B-97D3-DF1F-81BA-E8F9D668DC8E}"/>
                </a:ext>
              </a:extLst>
            </p:cNvPr>
            <p:cNvSpPr/>
            <p:nvPr/>
          </p:nvSpPr>
          <p:spPr>
            <a:xfrm>
              <a:off x="1470143" y="4421002"/>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4507;p77">
              <a:extLst>
                <a:ext uri="{FF2B5EF4-FFF2-40B4-BE49-F238E27FC236}">
                  <a16:creationId xmlns:a16="http://schemas.microsoft.com/office/drawing/2014/main" id="{35B5A1F4-4499-4461-E73E-2689B60F89F0}"/>
                </a:ext>
              </a:extLst>
            </p:cNvPr>
            <p:cNvSpPr/>
            <p:nvPr/>
          </p:nvSpPr>
          <p:spPr>
            <a:xfrm>
              <a:off x="1470143" y="4421002"/>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4508;p77">
              <a:extLst>
                <a:ext uri="{FF2B5EF4-FFF2-40B4-BE49-F238E27FC236}">
                  <a16:creationId xmlns:a16="http://schemas.microsoft.com/office/drawing/2014/main" id="{BC74E37F-19D2-6237-328E-64BDEBE1A622}"/>
                </a:ext>
              </a:extLst>
            </p:cNvPr>
            <p:cNvSpPr/>
            <p:nvPr/>
          </p:nvSpPr>
          <p:spPr>
            <a:xfrm>
              <a:off x="1781393" y="4421002"/>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4509;p77">
              <a:extLst>
                <a:ext uri="{FF2B5EF4-FFF2-40B4-BE49-F238E27FC236}">
                  <a16:creationId xmlns:a16="http://schemas.microsoft.com/office/drawing/2014/main" id="{112EC3C3-7CB2-02AD-2FF8-BD21B5084865}"/>
                </a:ext>
              </a:extLst>
            </p:cNvPr>
            <p:cNvSpPr/>
            <p:nvPr/>
          </p:nvSpPr>
          <p:spPr>
            <a:xfrm>
              <a:off x="1781393" y="4421002"/>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4510;p77">
              <a:extLst>
                <a:ext uri="{FF2B5EF4-FFF2-40B4-BE49-F238E27FC236}">
                  <a16:creationId xmlns:a16="http://schemas.microsoft.com/office/drawing/2014/main" id="{56967CBA-689A-7B0D-6FE7-DCD094F64EC9}"/>
                </a:ext>
              </a:extLst>
            </p:cNvPr>
            <p:cNvSpPr/>
            <p:nvPr/>
          </p:nvSpPr>
          <p:spPr>
            <a:xfrm>
              <a:off x="2092586" y="4421002"/>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4511;p77">
              <a:extLst>
                <a:ext uri="{FF2B5EF4-FFF2-40B4-BE49-F238E27FC236}">
                  <a16:creationId xmlns:a16="http://schemas.microsoft.com/office/drawing/2014/main" id="{3DFB4C36-40A0-0575-DC4B-BBAAB9460156}"/>
                </a:ext>
              </a:extLst>
            </p:cNvPr>
            <p:cNvSpPr/>
            <p:nvPr/>
          </p:nvSpPr>
          <p:spPr>
            <a:xfrm>
              <a:off x="2092586" y="4421002"/>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4512;p77">
              <a:extLst>
                <a:ext uri="{FF2B5EF4-FFF2-40B4-BE49-F238E27FC236}">
                  <a16:creationId xmlns:a16="http://schemas.microsoft.com/office/drawing/2014/main" id="{66AAE928-F079-AC2D-A18A-A9FC62DCD511}"/>
                </a:ext>
              </a:extLst>
            </p:cNvPr>
            <p:cNvSpPr/>
            <p:nvPr/>
          </p:nvSpPr>
          <p:spPr>
            <a:xfrm>
              <a:off x="2403778" y="4421002"/>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4513;p77">
              <a:extLst>
                <a:ext uri="{FF2B5EF4-FFF2-40B4-BE49-F238E27FC236}">
                  <a16:creationId xmlns:a16="http://schemas.microsoft.com/office/drawing/2014/main" id="{739FC43E-12B2-F452-4710-92A00EE75A5A}"/>
                </a:ext>
              </a:extLst>
            </p:cNvPr>
            <p:cNvSpPr/>
            <p:nvPr/>
          </p:nvSpPr>
          <p:spPr>
            <a:xfrm>
              <a:off x="2403778" y="4421002"/>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4514;p77">
              <a:extLst>
                <a:ext uri="{FF2B5EF4-FFF2-40B4-BE49-F238E27FC236}">
                  <a16:creationId xmlns:a16="http://schemas.microsoft.com/office/drawing/2014/main" id="{0E568293-1022-F26A-F9B1-DF5FAE118102}"/>
                </a:ext>
              </a:extLst>
            </p:cNvPr>
            <p:cNvSpPr/>
            <p:nvPr/>
          </p:nvSpPr>
          <p:spPr>
            <a:xfrm>
              <a:off x="2704785" y="4421002"/>
              <a:ext cx="15395" cy="10244"/>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4515;p77">
              <a:extLst>
                <a:ext uri="{FF2B5EF4-FFF2-40B4-BE49-F238E27FC236}">
                  <a16:creationId xmlns:a16="http://schemas.microsoft.com/office/drawing/2014/main" id="{85216A5C-2181-0EE3-DDBD-09C621E05A19}"/>
                </a:ext>
              </a:extLst>
            </p:cNvPr>
            <p:cNvSpPr/>
            <p:nvPr/>
          </p:nvSpPr>
          <p:spPr>
            <a:xfrm>
              <a:off x="2704785" y="4421002"/>
              <a:ext cx="15395" cy="10244"/>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4516;p77">
              <a:extLst>
                <a:ext uri="{FF2B5EF4-FFF2-40B4-BE49-F238E27FC236}">
                  <a16:creationId xmlns:a16="http://schemas.microsoft.com/office/drawing/2014/main" id="{BFFBE005-DC20-3E1C-0F2E-29202ECFE835}"/>
                </a:ext>
              </a:extLst>
            </p:cNvPr>
            <p:cNvSpPr/>
            <p:nvPr/>
          </p:nvSpPr>
          <p:spPr>
            <a:xfrm>
              <a:off x="2704785" y="1270591"/>
              <a:ext cx="17941" cy="10973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4517;p77">
              <a:extLst>
                <a:ext uri="{FF2B5EF4-FFF2-40B4-BE49-F238E27FC236}">
                  <a16:creationId xmlns:a16="http://schemas.microsoft.com/office/drawing/2014/main" id="{49D1AD18-A509-9D3E-3506-37E886AABFEA}"/>
                </a:ext>
              </a:extLst>
            </p:cNvPr>
            <p:cNvSpPr/>
            <p:nvPr/>
          </p:nvSpPr>
          <p:spPr>
            <a:xfrm>
              <a:off x="2658890" y="1319090"/>
              <a:ext cx="109730" cy="15337"/>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4518;p77">
              <a:extLst>
                <a:ext uri="{FF2B5EF4-FFF2-40B4-BE49-F238E27FC236}">
                  <a16:creationId xmlns:a16="http://schemas.microsoft.com/office/drawing/2014/main" id="{898285C1-9676-FD8A-8EC1-0D4B69810BF3}"/>
                </a:ext>
              </a:extLst>
            </p:cNvPr>
            <p:cNvSpPr/>
            <p:nvPr/>
          </p:nvSpPr>
          <p:spPr>
            <a:xfrm>
              <a:off x="2704785" y="2824122"/>
              <a:ext cx="17941" cy="107184"/>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4519;p77">
              <a:extLst>
                <a:ext uri="{FF2B5EF4-FFF2-40B4-BE49-F238E27FC236}">
                  <a16:creationId xmlns:a16="http://schemas.microsoft.com/office/drawing/2014/main" id="{FE76E2A3-91B6-7C2E-D885-A146C7556E2C}"/>
                </a:ext>
              </a:extLst>
            </p:cNvPr>
            <p:cNvSpPr/>
            <p:nvPr/>
          </p:nvSpPr>
          <p:spPr>
            <a:xfrm>
              <a:off x="2658890" y="2870017"/>
              <a:ext cx="109730" cy="15395"/>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4520;p77">
              <a:extLst>
                <a:ext uri="{FF2B5EF4-FFF2-40B4-BE49-F238E27FC236}">
                  <a16:creationId xmlns:a16="http://schemas.microsoft.com/office/drawing/2014/main" id="{2611E625-F8A8-0138-F8BB-BF820EDFE8FB}"/>
                </a:ext>
              </a:extLst>
            </p:cNvPr>
            <p:cNvSpPr/>
            <p:nvPr/>
          </p:nvSpPr>
          <p:spPr>
            <a:xfrm>
              <a:off x="1153858" y="1270591"/>
              <a:ext cx="15337" cy="10973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4521;p77">
              <a:extLst>
                <a:ext uri="{FF2B5EF4-FFF2-40B4-BE49-F238E27FC236}">
                  <a16:creationId xmlns:a16="http://schemas.microsoft.com/office/drawing/2014/main" id="{81E549DC-E8DD-5209-A3D2-08D13AF08E4F}"/>
                </a:ext>
              </a:extLst>
            </p:cNvPr>
            <p:cNvSpPr/>
            <p:nvPr/>
          </p:nvSpPr>
          <p:spPr>
            <a:xfrm>
              <a:off x="1107905" y="1319090"/>
              <a:ext cx="109788" cy="15337"/>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4522;p77">
              <a:extLst>
                <a:ext uri="{FF2B5EF4-FFF2-40B4-BE49-F238E27FC236}">
                  <a16:creationId xmlns:a16="http://schemas.microsoft.com/office/drawing/2014/main" id="{7A80CB5B-467C-34DB-087C-FB0ECCF993EB}"/>
                </a:ext>
              </a:extLst>
            </p:cNvPr>
            <p:cNvSpPr/>
            <p:nvPr/>
          </p:nvSpPr>
          <p:spPr>
            <a:xfrm>
              <a:off x="1153858" y="2824122"/>
              <a:ext cx="15337" cy="107184"/>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4523;p77">
              <a:extLst>
                <a:ext uri="{FF2B5EF4-FFF2-40B4-BE49-F238E27FC236}">
                  <a16:creationId xmlns:a16="http://schemas.microsoft.com/office/drawing/2014/main" id="{31FDF7E3-1C98-430C-B2B1-0BF49A9B83BC}"/>
                </a:ext>
              </a:extLst>
            </p:cNvPr>
            <p:cNvSpPr/>
            <p:nvPr/>
          </p:nvSpPr>
          <p:spPr>
            <a:xfrm>
              <a:off x="1107905" y="2870017"/>
              <a:ext cx="109788" cy="15395"/>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4524;p77">
              <a:extLst>
                <a:ext uri="{FF2B5EF4-FFF2-40B4-BE49-F238E27FC236}">
                  <a16:creationId xmlns:a16="http://schemas.microsoft.com/office/drawing/2014/main" id="{7890809F-4FA1-5750-3DFA-F3DB94092E06}"/>
                </a:ext>
              </a:extLst>
            </p:cNvPr>
            <p:cNvSpPr/>
            <p:nvPr/>
          </p:nvSpPr>
          <p:spPr>
            <a:xfrm>
              <a:off x="1153858" y="4375107"/>
              <a:ext cx="15337" cy="107184"/>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4525;p77">
              <a:extLst>
                <a:ext uri="{FF2B5EF4-FFF2-40B4-BE49-F238E27FC236}">
                  <a16:creationId xmlns:a16="http://schemas.microsoft.com/office/drawing/2014/main" id="{D2CC5A4B-4255-7120-083B-223E56B93486}"/>
                </a:ext>
              </a:extLst>
            </p:cNvPr>
            <p:cNvSpPr/>
            <p:nvPr/>
          </p:nvSpPr>
          <p:spPr>
            <a:xfrm>
              <a:off x="1107905" y="4421002"/>
              <a:ext cx="109788" cy="15337"/>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4526;p77">
              <a:extLst>
                <a:ext uri="{FF2B5EF4-FFF2-40B4-BE49-F238E27FC236}">
                  <a16:creationId xmlns:a16="http://schemas.microsoft.com/office/drawing/2014/main" id="{F349B1B0-9D85-459E-0413-2A49FF5A4415}"/>
                </a:ext>
              </a:extLst>
            </p:cNvPr>
            <p:cNvSpPr/>
            <p:nvPr/>
          </p:nvSpPr>
          <p:spPr>
            <a:xfrm>
              <a:off x="2704785" y="4375107"/>
              <a:ext cx="17941" cy="107184"/>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4527;p77">
              <a:extLst>
                <a:ext uri="{FF2B5EF4-FFF2-40B4-BE49-F238E27FC236}">
                  <a16:creationId xmlns:a16="http://schemas.microsoft.com/office/drawing/2014/main" id="{794CFC5F-B297-AC06-C67E-11E734ADA817}"/>
                </a:ext>
              </a:extLst>
            </p:cNvPr>
            <p:cNvSpPr/>
            <p:nvPr/>
          </p:nvSpPr>
          <p:spPr>
            <a:xfrm>
              <a:off x="2658890" y="4421002"/>
              <a:ext cx="109730" cy="15337"/>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4528;p77">
              <a:extLst>
                <a:ext uri="{FF2B5EF4-FFF2-40B4-BE49-F238E27FC236}">
                  <a16:creationId xmlns:a16="http://schemas.microsoft.com/office/drawing/2014/main" id="{CF51050B-A145-E413-1027-24178A38F09E}"/>
                </a:ext>
              </a:extLst>
            </p:cNvPr>
            <p:cNvSpPr/>
            <p:nvPr/>
          </p:nvSpPr>
          <p:spPr>
            <a:xfrm>
              <a:off x="2706479" y="1334369"/>
              <a:ext cx="15337" cy="310197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5" name="Google Shape;4529;p77">
            <a:extLst>
              <a:ext uri="{FF2B5EF4-FFF2-40B4-BE49-F238E27FC236}">
                <a16:creationId xmlns:a16="http://schemas.microsoft.com/office/drawing/2014/main" id="{851FEC7E-8324-6251-6015-EA46F0B882DF}"/>
              </a:ext>
            </a:extLst>
          </p:cNvPr>
          <p:cNvGrpSpPr/>
          <p:nvPr/>
        </p:nvGrpSpPr>
        <p:grpSpPr>
          <a:xfrm>
            <a:off x="1008840" y="799597"/>
            <a:ext cx="856268" cy="913150"/>
            <a:chOff x="940342" y="821389"/>
            <a:chExt cx="696153" cy="742398"/>
          </a:xfrm>
        </p:grpSpPr>
        <p:grpSp>
          <p:nvGrpSpPr>
            <p:cNvPr id="6196" name="Google Shape;4530;p77">
              <a:extLst>
                <a:ext uri="{FF2B5EF4-FFF2-40B4-BE49-F238E27FC236}">
                  <a16:creationId xmlns:a16="http://schemas.microsoft.com/office/drawing/2014/main" id="{05B2DCCE-18C1-A2C9-DE64-1C3FD4FD7FA9}"/>
                </a:ext>
              </a:extLst>
            </p:cNvPr>
            <p:cNvGrpSpPr/>
            <p:nvPr/>
          </p:nvGrpSpPr>
          <p:grpSpPr>
            <a:xfrm>
              <a:off x="1138792" y="1080089"/>
              <a:ext cx="497703" cy="483698"/>
              <a:chOff x="794331" y="401591"/>
              <a:chExt cx="516235" cy="501709"/>
            </a:xfrm>
          </p:grpSpPr>
          <p:sp>
            <p:nvSpPr>
              <p:cNvPr id="6209" name="Google Shape;4531;p77">
                <a:extLst>
                  <a:ext uri="{FF2B5EF4-FFF2-40B4-BE49-F238E27FC236}">
                    <a16:creationId xmlns:a16="http://schemas.microsoft.com/office/drawing/2014/main" id="{5C069580-FDB3-D1F1-1E66-DBBA0D2A4CDF}"/>
                  </a:ext>
                </a:extLst>
              </p:cNvPr>
              <p:cNvSpPr/>
              <p:nvPr/>
            </p:nvSpPr>
            <p:spPr>
              <a:xfrm>
                <a:off x="794331" y="40159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4532;p77">
                <a:extLst>
                  <a:ext uri="{FF2B5EF4-FFF2-40B4-BE49-F238E27FC236}">
                    <a16:creationId xmlns:a16="http://schemas.microsoft.com/office/drawing/2014/main" id="{55F5D631-090C-8385-8A85-105DF6D4248F}"/>
                  </a:ext>
                </a:extLst>
              </p:cNvPr>
              <p:cNvSpPr/>
              <p:nvPr/>
            </p:nvSpPr>
            <p:spPr>
              <a:xfrm>
                <a:off x="826447" y="497189"/>
                <a:ext cx="452004" cy="373995"/>
              </a:xfrm>
              <a:custGeom>
                <a:avLst/>
                <a:gdLst/>
                <a:ahLst/>
                <a:cxnLst/>
                <a:rect l="l" t="t" r="r" b="b"/>
                <a:pathLst>
                  <a:path w="20506" h="16967" extrusionOk="0">
                    <a:moveTo>
                      <a:pt x="1" y="1"/>
                    </a:moveTo>
                    <a:lnTo>
                      <a:pt x="1" y="16967"/>
                    </a:lnTo>
                    <a:lnTo>
                      <a:pt x="20506" y="16967"/>
                    </a:lnTo>
                    <a:lnTo>
                      <a:pt x="2050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4533;p77">
                <a:extLst>
                  <a:ext uri="{FF2B5EF4-FFF2-40B4-BE49-F238E27FC236}">
                    <a16:creationId xmlns:a16="http://schemas.microsoft.com/office/drawing/2014/main" id="{FCEC6FE1-657D-35CA-4E3A-C055CB289A0F}"/>
                  </a:ext>
                </a:extLst>
              </p:cNvPr>
              <p:cNvSpPr/>
              <p:nvPr/>
            </p:nvSpPr>
            <p:spPr>
              <a:xfrm>
                <a:off x="1168304" y="44902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4534;p77">
                <a:extLst>
                  <a:ext uri="{FF2B5EF4-FFF2-40B4-BE49-F238E27FC236}">
                    <a16:creationId xmlns:a16="http://schemas.microsoft.com/office/drawing/2014/main" id="{5156CCE1-6076-EB1B-730D-827F71176998}"/>
                  </a:ext>
                </a:extLst>
              </p:cNvPr>
              <p:cNvSpPr/>
              <p:nvPr/>
            </p:nvSpPr>
            <p:spPr>
              <a:xfrm>
                <a:off x="1253961" y="442127"/>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4535;p77">
                <a:extLst>
                  <a:ext uri="{FF2B5EF4-FFF2-40B4-BE49-F238E27FC236}">
                    <a16:creationId xmlns:a16="http://schemas.microsoft.com/office/drawing/2014/main" id="{22E33D84-39FE-2318-F13E-87BB47EAF975}"/>
                  </a:ext>
                </a:extLst>
              </p:cNvPr>
              <p:cNvSpPr/>
              <p:nvPr/>
            </p:nvSpPr>
            <p:spPr>
              <a:xfrm>
                <a:off x="1211132" y="44137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7" name="Google Shape;4536;p77">
              <a:extLst>
                <a:ext uri="{FF2B5EF4-FFF2-40B4-BE49-F238E27FC236}">
                  <a16:creationId xmlns:a16="http://schemas.microsoft.com/office/drawing/2014/main" id="{D1E6E18F-A3F6-4102-CFA8-BE6FFE61ED85}"/>
                </a:ext>
              </a:extLst>
            </p:cNvPr>
            <p:cNvGrpSpPr/>
            <p:nvPr/>
          </p:nvGrpSpPr>
          <p:grpSpPr>
            <a:xfrm>
              <a:off x="1039567" y="950739"/>
              <a:ext cx="497703" cy="483698"/>
              <a:chOff x="794331" y="401591"/>
              <a:chExt cx="516235" cy="501709"/>
            </a:xfrm>
          </p:grpSpPr>
          <p:sp>
            <p:nvSpPr>
              <p:cNvPr id="6204" name="Google Shape;4537;p77">
                <a:extLst>
                  <a:ext uri="{FF2B5EF4-FFF2-40B4-BE49-F238E27FC236}">
                    <a16:creationId xmlns:a16="http://schemas.microsoft.com/office/drawing/2014/main" id="{AF4E771D-6C7F-371A-47AE-C96EB6A03386}"/>
                  </a:ext>
                </a:extLst>
              </p:cNvPr>
              <p:cNvSpPr/>
              <p:nvPr/>
            </p:nvSpPr>
            <p:spPr>
              <a:xfrm>
                <a:off x="794331" y="40159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4538;p77">
                <a:extLst>
                  <a:ext uri="{FF2B5EF4-FFF2-40B4-BE49-F238E27FC236}">
                    <a16:creationId xmlns:a16="http://schemas.microsoft.com/office/drawing/2014/main" id="{85D041A8-50DC-003A-9689-CEEE48FE0551}"/>
                  </a:ext>
                </a:extLst>
              </p:cNvPr>
              <p:cNvSpPr/>
              <p:nvPr/>
            </p:nvSpPr>
            <p:spPr>
              <a:xfrm>
                <a:off x="826447" y="497189"/>
                <a:ext cx="452004" cy="373995"/>
              </a:xfrm>
              <a:custGeom>
                <a:avLst/>
                <a:gdLst/>
                <a:ahLst/>
                <a:cxnLst/>
                <a:rect l="l" t="t" r="r" b="b"/>
                <a:pathLst>
                  <a:path w="20506" h="16967" extrusionOk="0">
                    <a:moveTo>
                      <a:pt x="1" y="1"/>
                    </a:moveTo>
                    <a:lnTo>
                      <a:pt x="1" y="16967"/>
                    </a:lnTo>
                    <a:lnTo>
                      <a:pt x="20506" y="16967"/>
                    </a:lnTo>
                    <a:lnTo>
                      <a:pt x="2050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4539;p77">
                <a:extLst>
                  <a:ext uri="{FF2B5EF4-FFF2-40B4-BE49-F238E27FC236}">
                    <a16:creationId xmlns:a16="http://schemas.microsoft.com/office/drawing/2014/main" id="{BA54C46D-A3E6-CFA0-472F-2D3B92B03BCB}"/>
                  </a:ext>
                </a:extLst>
              </p:cNvPr>
              <p:cNvSpPr/>
              <p:nvPr/>
            </p:nvSpPr>
            <p:spPr>
              <a:xfrm>
                <a:off x="1168304" y="44902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4540;p77">
                <a:extLst>
                  <a:ext uri="{FF2B5EF4-FFF2-40B4-BE49-F238E27FC236}">
                    <a16:creationId xmlns:a16="http://schemas.microsoft.com/office/drawing/2014/main" id="{00DC217A-4E95-4AD2-C3BE-BEED59BF68A5}"/>
                  </a:ext>
                </a:extLst>
              </p:cNvPr>
              <p:cNvSpPr/>
              <p:nvPr/>
            </p:nvSpPr>
            <p:spPr>
              <a:xfrm>
                <a:off x="1253961" y="442127"/>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4541;p77">
                <a:extLst>
                  <a:ext uri="{FF2B5EF4-FFF2-40B4-BE49-F238E27FC236}">
                    <a16:creationId xmlns:a16="http://schemas.microsoft.com/office/drawing/2014/main" id="{FA29C101-2661-A89C-8F70-78B97DF0AF58}"/>
                  </a:ext>
                </a:extLst>
              </p:cNvPr>
              <p:cNvSpPr/>
              <p:nvPr/>
            </p:nvSpPr>
            <p:spPr>
              <a:xfrm>
                <a:off x="1211132" y="44137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8" name="Google Shape;4542;p77">
              <a:extLst>
                <a:ext uri="{FF2B5EF4-FFF2-40B4-BE49-F238E27FC236}">
                  <a16:creationId xmlns:a16="http://schemas.microsoft.com/office/drawing/2014/main" id="{BD389C3A-4494-831E-79C1-90AE673C3980}"/>
                </a:ext>
              </a:extLst>
            </p:cNvPr>
            <p:cNvGrpSpPr/>
            <p:nvPr/>
          </p:nvGrpSpPr>
          <p:grpSpPr>
            <a:xfrm>
              <a:off x="940342" y="821389"/>
              <a:ext cx="497703" cy="483698"/>
              <a:chOff x="794331" y="401591"/>
              <a:chExt cx="516235" cy="501709"/>
            </a:xfrm>
          </p:grpSpPr>
          <p:sp>
            <p:nvSpPr>
              <p:cNvPr id="6199" name="Google Shape;4543;p77">
                <a:extLst>
                  <a:ext uri="{FF2B5EF4-FFF2-40B4-BE49-F238E27FC236}">
                    <a16:creationId xmlns:a16="http://schemas.microsoft.com/office/drawing/2014/main" id="{6E169B13-3F97-2CC8-928C-3A947D1AF21F}"/>
                  </a:ext>
                </a:extLst>
              </p:cNvPr>
              <p:cNvSpPr/>
              <p:nvPr/>
            </p:nvSpPr>
            <p:spPr>
              <a:xfrm>
                <a:off x="794331" y="40159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4544;p77">
                <a:extLst>
                  <a:ext uri="{FF2B5EF4-FFF2-40B4-BE49-F238E27FC236}">
                    <a16:creationId xmlns:a16="http://schemas.microsoft.com/office/drawing/2014/main" id="{D436E307-6C3E-E586-7D47-2A6E157FC78F}"/>
                  </a:ext>
                </a:extLst>
              </p:cNvPr>
              <p:cNvSpPr/>
              <p:nvPr/>
            </p:nvSpPr>
            <p:spPr>
              <a:xfrm>
                <a:off x="826447" y="497189"/>
                <a:ext cx="452004" cy="373995"/>
              </a:xfrm>
              <a:custGeom>
                <a:avLst/>
                <a:gdLst/>
                <a:ahLst/>
                <a:cxnLst/>
                <a:rect l="l" t="t" r="r" b="b"/>
                <a:pathLst>
                  <a:path w="20506" h="16967" extrusionOk="0">
                    <a:moveTo>
                      <a:pt x="1" y="1"/>
                    </a:moveTo>
                    <a:lnTo>
                      <a:pt x="1" y="16967"/>
                    </a:lnTo>
                    <a:lnTo>
                      <a:pt x="20506" y="16967"/>
                    </a:lnTo>
                    <a:lnTo>
                      <a:pt x="2050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4545;p77">
                <a:extLst>
                  <a:ext uri="{FF2B5EF4-FFF2-40B4-BE49-F238E27FC236}">
                    <a16:creationId xmlns:a16="http://schemas.microsoft.com/office/drawing/2014/main" id="{B1EE8D24-361A-9B32-E2AF-51FC754510E5}"/>
                  </a:ext>
                </a:extLst>
              </p:cNvPr>
              <p:cNvSpPr/>
              <p:nvPr/>
            </p:nvSpPr>
            <p:spPr>
              <a:xfrm>
                <a:off x="1168304" y="44902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4546;p77">
                <a:extLst>
                  <a:ext uri="{FF2B5EF4-FFF2-40B4-BE49-F238E27FC236}">
                    <a16:creationId xmlns:a16="http://schemas.microsoft.com/office/drawing/2014/main" id="{69AD027D-8EDA-7BF6-064E-FDB5C08004FF}"/>
                  </a:ext>
                </a:extLst>
              </p:cNvPr>
              <p:cNvSpPr/>
              <p:nvPr/>
            </p:nvSpPr>
            <p:spPr>
              <a:xfrm>
                <a:off x="1253961" y="442127"/>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4547;p77">
                <a:extLst>
                  <a:ext uri="{FF2B5EF4-FFF2-40B4-BE49-F238E27FC236}">
                    <a16:creationId xmlns:a16="http://schemas.microsoft.com/office/drawing/2014/main" id="{479DC518-7BD4-F108-04A4-57B4C20B6243}"/>
                  </a:ext>
                </a:extLst>
              </p:cNvPr>
              <p:cNvSpPr/>
              <p:nvPr/>
            </p:nvSpPr>
            <p:spPr>
              <a:xfrm>
                <a:off x="1211132" y="44137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14" name="Google Shape;4548;p77">
            <a:extLst>
              <a:ext uri="{FF2B5EF4-FFF2-40B4-BE49-F238E27FC236}">
                <a16:creationId xmlns:a16="http://schemas.microsoft.com/office/drawing/2014/main" id="{A3205608-8798-AF34-C7C3-1172BFF9D814}"/>
              </a:ext>
            </a:extLst>
          </p:cNvPr>
          <p:cNvGrpSpPr/>
          <p:nvPr/>
        </p:nvGrpSpPr>
        <p:grpSpPr>
          <a:xfrm flipH="1">
            <a:off x="2418055" y="2092418"/>
            <a:ext cx="792023" cy="958660"/>
            <a:chOff x="854872" y="593529"/>
            <a:chExt cx="605939" cy="733425"/>
          </a:xfrm>
        </p:grpSpPr>
        <p:grpSp>
          <p:nvGrpSpPr>
            <p:cNvPr id="6215" name="Google Shape;4549;p77">
              <a:extLst>
                <a:ext uri="{FF2B5EF4-FFF2-40B4-BE49-F238E27FC236}">
                  <a16:creationId xmlns:a16="http://schemas.microsoft.com/office/drawing/2014/main" id="{204D92DE-5FE1-3572-E014-35D45C553468}"/>
                </a:ext>
              </a:extLst>
            </p:cNvPr>
            <p:cNvGrpSpPr/>
            <p:nvPr/>
          </p:nvGrpSpPr>
          <p:grpSpPr>
            <a:xfrm>
              <a:off x="854872" y="749504"/>
              <a:ext cx="444014" cy="577450"/>
              <a:chOff x="2255047" y="690567"/>
              <a:chExt cx="444014" cy="577450"/>
            </a:xfrm>
          </p:grpSpPr>
          <p:sp>
            <p:nvSpPr>
              <p:cNvPr id="6228" name="Google Shape;4550;p77">
                <a:extLst>
                  <a:ext uri="{FF2B5EF4-FFF2-40B4-BE49-F238E27FC236}">
                    <a16:creationId xmlns:a16="http://schemas.microsoft.com/office/drawing/2014/main" id="{1FDBA66C-AA26-FF6F-D1B3-7B152DE90CF0}"/>
                  </a:ext>
                </a:extLst>
              </p:cNvPr>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4551;p77">
                <a:extLst>
                  <a:ext uri="{FF2B5EF4-FFF2-40B4-BE49-F238E27FC236}">
                    <a16:creationId xmlns:a16="http://schemas.microsoft.com/office/drawing/2014/main" id="{ADC1AA50-70E3-C670-AD1F-4AA56EBFF02A}"/>
                  </a:ext>
                </a:extLst>
              </p:cNvPr>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30" name="Google Shape;4552;p77">
                <a:extLst>
                  <a:ext uri="{FF2B5EF4-FFF2-40B4-BE49-F238E27FC236}">
                    <a16:creationId xmlns:a16="http://schemas.microsoft.com/office/drawing/2014/main" id="{8FACB31B-F02D-FC8C-7252-30F7B42B1979}"/>
                  </a:ext>
                </a:extLst>
              </p:cNvPr>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6231" name="Google Shape;4553;p77">
                <a:extLst>
                  <a:ext uri="{FF2B5EF4-FFF2-40B4-BE49-F238E27FC236}">
                    <a16:creationId xmlns:a16="http://schemas.microsoft.com/office/drawing/2014/main" id="{B6D202AC-B171-F9DE-FE27-39F5045E2DC0}"/>
                  </a:ext>
                </a:extLst>
              </p:cNvPr>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6232" name="Google Shape;4554;p77">
                <a:extLst>
                  <a:ext uri="{FF2B5EF4-FFF2-40B4-BE49-F238E27FC236}">
                    <a16:creationId xmlns:a16="http://schemas.microsoft.com/office/drawing/2014/main" id="{07DB66E1-62F6-A3D5-5A1B-3F4EB94AA3E5}"/>
                  </a:ext>
                </a:extLst>
              </p:cNvPr>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6216" name="Google Shape;4555;p77">
              <a:extLst>
                <a:ext uri="{FF2B5EF4-FFF2-40B4-BE49-F238E27FC236}">
                  <a16:creationId xmlns:a16="http://schemas.microsoft.com/office/drawing/2014/main" id="{56B197EB-39BC-EC1E-8D4A-BBDB41A15800}"/>
                </a:ext>
              </a:extLst>
            </p:cNvPr>
            <p:cNvGrpSpPr/>
            <p:nvPr/>
          </p:nvGrpSpPr>
          <p:grpSpPr>
            <a:xfrm>
              <a:off x="935835" y="671517"/>
              <a:ext cx="444014" cy="577450"/>
              <a:chOff x="2255047" y="690567"/>
              <a:chExt cx="444014" cy="577450"/>
            </a:xfrm>
          </p:grpSpPr>
          <p:sp>
            <p:nvSpPr>
              <p:cNvPr id="6223" name="Google Shape;4556;p77">
                <a:extLst>
                  <a:ext uri="{FF2B5EF4-FFF2-40B4-BE49-F238E27FC236}">
                    <a16:creationId xmlns:a16="http://schemas.microsoft.com/office/drawing/2014/main" id="{0E12FB57-DCAF-DC2C-2C3B-553EFF5087CC}"/>
                  </a:ext>
                </a:extLst>
              </p:cNvPr>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4557;p77">
                <a:extLst>
                  <a:ext uri="{FF2B5EF4-FFF2-40B4-BE49-F238E27FC236}">
                    <a16:creationId xmlns:a16="http://schemas.microsoft.com/office/drawing/2014/main" id="{E08AD04B-39BF-ED97-FC4E-089AB67D4D00}"/>
                  </a:ext>
                </a:extLst>
              </p:cNvPr>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25" name="Google Shape;4558;p77">
                <a:extLst>
                  <a:ext uri="{FF2B5EF4-FFF2-40B4-BE49-F238E27FC236}">
                    <a16:creationId xmlns:a16="http://schemas.microsoft.com/office/drawing/2014/main" id="{F9E5D45B-9B3D-8E25-162C-BBA9D94F9250}"/>
                  </a:ext>
                </a:extLst>
              </p:cNvPr>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6226" name="Google Shape;4559;p77">
                <a:extLst>
                  <a:ext uri="{FF2B5EF4-FFF2-40B4-BE49-F238E27FC236}">
                    <a16:creationId xmlns:a16="http://schemas.microsoft.com/office/drawing/2014/main" id="{516B1956-817F-28FE-3A9B-0289A09ACDA8}"/>
                  </a:ext>
                </a:extLst>
              </p:cNvPr>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6227" name="Google Shape;4560;p77">
                <a:extLst>
                  <a:ext uri="{FF2B5EF4-FFF2-40B4-BE49-F238E27FC236}">
                    <a16:creationId xmlns:a16="http://schemas.microsoft.com/office/drawing/2014/main" id="{190E98CB-FF5A-38D7-1CEC-F30AB1CBBBD5}"/>
                  </a:ext>
                </a:extLst>
              </p:cNvPr>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6217" name="Google Shape;4561;p77">
              <a:extLst>
                <a:ext uri="{FF2B5EF4-FFF2-40B4-BE49-F238E27FC236}">
                  <a16:creationId xmlns:a16="http://schemas.microsoft.com/office/drawing/2014/main" id="{84FFA0DF-C51F-326D-32CA-0E675BBADC4A}"/>
                </a:ext>
              </a:extLst>
            </p:cNvPr>
            <p:cNvGrpSpPr/>
            <p:nvPr/>
          </p:nvGrpSpPr>
          <p:grpSpPr>
            <a:xfrm>
              <a:off x="1016797" y="593529"/>
              <a:ext cx="444014" cy="577450"/>
              <a:chOff x="2255047" y="690567"/>
              <a:chExt cx="444014" cy="577450"/>
            </a:xfrm>
          </p:grpSpPr>
          <p:sp>
            <p:nvSpPr>
              <p:cNvPr id="6218" name="Google Shape;4562;p77">
                <a:extLst>
                  <a:ext uri="{FF2B5EF4-FFF2-40B4-BE49-F238E27FC236}">
                    <a16:creationId xmlns:a16="http://schemas.microsoft.com/office/drawing/2014/main" id="{4F84E78C-83AD-C1F3-DF24-C66444413C86}"/>
                  </a:ext>
                </a:extLst>
              </p:cNvPr>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4563;p77">
                <a:extLst>
                  <a:ext uri="{FF2B5EF4-FFF2-40B4-BE49-F238E27FC236}">
                    <a16:creationId xmlns:a16="http://schemas.microsoft.com/office/drawing/2014/main" id="{05B26241-1395-315A-2FB9-C1CCFD989BEB}"/>
                  </a:ext>
                </a:extLst>
              </p:cNvPr>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20" name="Google Shape;4564;p77">
                <a:extLst>
                  <a:ext uri="{FF2B5EF4-FFF2-40B4-BE49-F238E27FC236}">
                    <a16:creationId xmlns:a16="http://schemas.microsoft.com/office/drawing/2014/main" id="{C8D5A798-7605-F1C0-D9BA-67CA896E3386}"/>
                  </a:ext>
                </a:extLst>
              </p:cNvPr>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6221" name="Google Shape;4565;p77">
                <a:extLst>
                  <a:ext uri="{FF2B5EF4-FFF2-40B4-BE49-F238E27FC236}">
                    <a16:creationId xmlns:a16="http://schemas.microsoft.com/office/drawing/2014/main" id="{8A46F022-BD8C-35D0-11ED-CE812903E051}"/>
                  </a:ext>
                </a:extLst>
              </p:cNvPr>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6222" name="Google Shape;4566;p77">
                <a:extLst>
                  <a:ext uri="{FF2B5EF4-FFF2-40B4-BE49-F238E27FC236}">
                    <a16:creationId xmlns:a16="http://schemas.microsoft.com/office/drawing/2014/main" id="{91C2E554-33F5-35CC-236F-2FB1079720A6}"/>
                  </a:ext>
                </a:extLst>
              </p:cNvPr>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6233" name="Google Shape;4567;p77">
            <a:extLst>
              <a:ext uri="{FF2B5EF4-FFF2-40B4-BE49-F238E27FC236}">
                <a16:creationId xmlns:a16="http://schemas.microsoft.com/office/drawing/2014/main" id="{06F39213-95F9-12DB-B1DE-D966BEF5F865}"/>
              </a:ext>
            </a:extLst>
          </p:cNvPr>
          <p:cNvGrpSpPr/>
          <p:nvPr/>
        </p:nvGrpSpPr>
        <p:grpSpPr>
          <a:xfrm>
            <a:off x="2301233" y="3537712"/>
            <a:ext cx="313200" cy="313200"/>
            <a:chOff x="2053583" y="3822225"/>
            <a:chExt cx="313200" cy="313200"/>
          </a:xfrm>
        </p:grpSpPr>
        <p:sp>
          <p:nvSpPr>
            <p:cNvPr id="6234" name="Google Shape;4568;p77">
              <a:extLst>
                <a:ext uri="{FF2B5EF4-FFF2-40B4-BE49-F238E27FC236}">
                  <a16:creationId xmlns:a16="http://schemas.microsoft.com/office/drawing/2014/main" id="{7E625E2D-0FD8-5E5F-DD34-EF762AA01E97}"/>
                </a:ext>
              </a:extLst>
            </p:cNvPr>
            <p:cNvSpPr/>
            <p:nvPr/>
          </p:nvSpPr>
          <p:spPr>
            <a:xfrm>
              <a:off x="2053583" y="3822225"/>
              <a:ext cx="313200" cy="313200"/>
            </a:xfrm>
            <a:prstGeom prst="ellipse">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4569;p77">
              <a:extLst>
                <a:ext uri="{FF2B5EF4-FFF2-40B4-BE49-F238E27FC236}">
                  <a16:creationId xmlns:a16="http://schemas.microsoft.com/office/drawing/2014/main" id="{5E1469ED-2689-7277-DBBB-D21D552DB4D9}"/>
                </a:ext>
              </a:extLst>
            </p:cNvPr>
            <p:cNvSpPr/>
            <p:nvPr/>
          </p:nvSpPr>
          <p:spPr>
            <a:xfrm>
              <a:off x="2104128" y="3872769"/>
              <a:ext cx="211800" cy="2118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6" name="Google Shape;4570;p77">
            <a:extLst>
              <a:ext uri="{FF2B5EF4-FFF2-40B4-BE49-F238E27FC236}">
                <a16:creationId xmlns:a16="http://schemas.microsoft.com/office/drawing/2014/main" id="{4B37EFED-C8A6-762F-3233-8C85794A7555}"/>
              </a:ext>
            </a:extLst>
          </p:cNvPr>
          <p:cNvSpPr/>
          <p:nvPr/>
        </p:nvSpPr>
        <p:spPr>
          <a:xfrm rot="10800000">
            <a:off x="3210066" y="1531485"/>
            <a:ext cx="182971" cy="181271"/>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7" name="Google Shape;4571;p77">
            <a:extLst>
              <a:ext uri="{FF2B5EF4-FFF2-40B4-BE49-F238E27FC236}">
                <a16:creationId xmlns:a16="http://schemas.microsoft.com/office/drawing/2014/main" id="{C631EECD-D66A-9B2A-EB41-E88EE2CCBF03}"/>
              </a:ext>
            </a:extLst>
          </p:cNvPr>
          <p:cNvGrpSpPr/>
          <p:nvPr/>
        </p:nvGrpSpPr>
        <p:grpSpPr>
          <a:xfrm>
            <a:off x="874263" y="3280587"/>
            <a:ext cx="943213" cy="637439"/>
            <a:chOff x="895750" y="3092090"/>
            <a:chExt cx="831391" cy="561868"/>
          </a:xfrm>
        </p:grpSpPr>
        <p:grpSp>
          <p:nvGrpSpPr>
            <p:cNvPr id="6238" name="Google Shape;4572;p77">
              <a:extLst>
                <a:ext uri="{FF2B5EF4-FFF2-40B4-BE49-F238E27FC236}">
                  <a16:creationId xmlns:a16="http://schemas.microsoft.com/office/drawing/2014/main" id="{2BDD3233-16E4-0DE1-B284-9A1F98F0934D}"/>
                </a:ext>
              </a:extLst>
            </p:cNvPr>
            <p:cNvGrpSpPr/>
            <p:nvPr/>
          </p:nvGrpSpPr>
          <p:grpSpPr>
            <a:xfrm>
              <a:off x="1013506" y="3092090"/>
              <a:ext cx="713634" cy="457038"/>
              <a:chOff x="1059431" y="4116790"/>
              <a:chExt cx="713634" cy="457038"/>
            </a:xfrm>
          </p:grpSpPr>
          <p:sp>
            <p:nvSpPr>
              <p:cNvPr id="6244" name="Google Shape;4573;p77">
                <a:extLst>
                  <a:ext uri="{FF2B5EF4-FFF2-40B4-BE49-F238E27FC236}">
                    <a16:creationId xmlns:a16="http://schemas.microsoft.com/office/drawing/2014/main" id="{AACCC5DC-D8EA-308C-CF7C-7882880B4B9A}"/>
                  </a:ext>
                </a:extLst>
              </p:cNvPr>
              <p:cNvSpPr/>
              <p:nvPr/>
            </p:nvSpPr>
            <p:spPr>
              <a:xfrm>
                <a:off x="1059431" y="4116790"/>
                <a:ext cx="713620" cy="66310"/>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5" name="Google Shape;4574;p77">
                <a:extLst>
                  <a:ext uri="{FF2B5EF4-FFF2-40B4-BE49-F238E27FC236}">
                    <a16:creationId xmlns:a16="http://schemas.microsoft.com/office/drawing/2014/main" id="{83D631E5-71ED-F65C-25CD-A8CB20FFAF70}"/>
                  </a:ext>
                </a:extLst>
              </p:cNvPr>
              <p:cNvGrpSpPr/>
              <p:nvPr/>
            </p:nvGrpSpPr>
            <p:grpSpPr>
              <a:xfrm>
                <a:off x="1724274" y="4137245"/>
                <a:ext cx="24417" cy="23433"/>
                <a:chOff x="1724274" y="4137245"/>
                <a:chExt cx="24417" cy="23433"/>
              </a:xfrm>
            </p:grpSpPr>
            <p:sp>
              <p:nvSpPr>
                <p:cNvPr id="6247" name="Google Shape;4575;p77">
                  <a:extLst>
                    <a:ext uri="{FF2B5EF4-FFF2-40B4-BE49-F238E27FC236}">
                      <a16:creationId xmlns:a16="http://schemas.microsoft.com/office/drawing/2014/main" id="{8D118B65-7213-7DBF-5ADC-78CFDC95CC55}"/>
                    </a:ext>
                  </a:extLst>
                </p:cNvPr>
                <p:cNvSpPr/>
                <p:nvPr/>
              </p:nvSpPr>
              <p:spPr>
                <a:xfrm>
                  <a:off x="1724274" y="4137245"/>
                  <a:ext cx="24417" cy="23433"/>
                </a:xfrm>
                <a:custGeom>
                  <a:avLst/>
                  <a:gdLst/>
                  <a:ahLst/>
                  <a:cxnLst/>
                  <a:rect l="l" t="t" r="r" b="b"/>
                  <a:pathLst>
                    <a:path w="869" h="834" fill="none" extrusionOk="0">
                      <a:moveTo>
                        <a:pt x="1" y="1"/>
                      </a:moveTo>
                      <a:lnTo>
                        <a:pt x="868" y="833"/>
                      </a:lnTo>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4576;p77">
                  <a:extLst>
                    <a:ext uri="{FF2B5EF4-FFF2-40B4-BE49-F238E27FC236}">
                      <a16:creationId xmlns:a16="http://schemas.microsoft.com/office/drawing/2014/main" id="{82968FB0-EE90-91CB-290C-A52909D066F0}"/>
                    </a:ext>
                  </a:extLst>
                </p:cNvPr>
                <p:cNvSpPr/>
                <p:nvPr/>
              </p:nvSpPr>
              <p:spPr>
                <a:xfrm>
                  <a:off x="1724274" y="4137245"/>
                  <a:ext cx="24417" cy="23433"/>
                </a:xfrm>
                <a:custGeom>
                  <a:avLst/>
                  <a:gdLst/>
                  <a:ahLst/>
                  <a:cxnLst/>
                  <a:rect l="l" t="t" r="r" b="b"/>
                  <a:pathLst>
                    <a:path w="869" h="834" fill="none" extrusionOk="0">
                      <a:moveTo>
                        <a:pt x="868" y="1"/>
                      </a:moveTo>
                      <a:lnTo>
                        <a:pt x="1" y="833"/>
                      </a:lnTo>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6" name="Google Shape;4577;p77">
                <a:extLst>
                  <a:ext uri="{FF2B5EF4-FFF2-40B4-BE49-F238E27FC236}">
                    <a16:creationId xmlns:a16="http://schemas.microsoft.com/office/drawing/2014/main" id="{9B0530BA-C411-A999-2133-143EBDE64802}"/>
                  </a:ext>
                </a:extLst>
              </p:cNvPr>
              <p:cNvSpPr/>
              <p:nvPr/>
            </p:nvSpPr>
            <p:spPr>
              <a:xfrm>
                <a:off x="1059445" y="4183100"/>
                <a:ext cx="713620" cy="390728"/>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4578;p77">
              <a:extLst>
                <a:ext uri="{FF2B5EF4-FFF2-40B4-BE49-F238E27FC236}">
                  <a16:creationId xmlns:a16="http://schemas.microsoft.com/office/drawing/2014/main" id="{8CF357A6-E7F6-4AD4-278F-03F49095D2C0}"/>
                </a:ext>
              </a:extLst>
            </p:cNvPr>
            <p:cNvGrpSpPr/>
            <p:nvPr/>
          </p:nvGrpSpPr>
          <p:grpSpPr>
            <a:xfrm>
              <a:off x="895750" y="3196922"/>
              <a:ext cx="713634" cy="457036"/>
              <a:chOff x="8009738" y="538175"/>
              <a:chExt cx="634963" cy="406652"/>
            </a:xfrm>
          </p:grpSpPr>
          <p:sp>
            <p:nvSpPr>
              <p:cNvPr id="6240" name="Google Shape;4579;p77">
                <a:extLst>
                  <a:ext uri="{FF2B5EF4-FFF2-40B4-BE49-F238E27FC236}">
                    <a16:creationId xmlns:a16="http://schemas.microsoft.com/office/drawing/2014/main" id="{E1413FAF-D955-4C9A-4064-64F7B68C88BA}"/>
                  </a:ext>
                </a:extLst>
              </p:cNvPr>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4580;p77">
                <a:extLst>
                  <a:ext uri="{FF2B5EF4-FFF2-40B4-BE49-F238E27FC236}">
                    <a16:creationId xmlns:a16="http://schemas.microsoft.com/office/drawing/2014/main" id="{3C3BA4D2-2066-A0D1-8B5F-70041779CEAF}"/>
                  </a:ext>
                </a:extLst>
              </p:cNvPr>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4581;p77">
                <a:extLst>
                  <a:ext uri="{FF2B5EF4-FFF2-40B4-BE49-F238E27FC236}">
                    <a16:creationId xmlns:a16="http://schemas.microsoft.com/office/drawing/2014/main" id="{E60E60E6-ACBA-414C-D1F8-C0A704E91728}"/>
                  </a:ext>
                </a:extLst>
              </p:cNvPr>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4582;p77">
                <a:extLst>
                  <a:ext uri="{FF2B5EF4-FFF2-40B4-BE49-F238E27FC236}">
                    <a16:creationId xmlns:a16="http://schemas.microsoft.com/office/drawing/2014/main" id="{4371FB0B-2518-9AC4-C5C4-F875E7ECC9E0}"/>
                  </a:ext>
                </a:extLst>
              </p:cNvPr>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49" name="Google Shape;4592;p77">
            <a:extLst>
              <a:ext uri="{FF2B5EF4-FFF2-40B4-BE49-F238E27FC236}">
                <a16:creationId xmlns:a16="http://schemas.microsoft.com/office/drawing/2014/main" id="{3CF69D3B-63DB-9B50-1615-E365A193EB8C}"/>
              </a:ext>
            </a:extLst>
          </p:cNvPr>
          <p:cNvGrpSpPr/>
          <p:nvPr/>
        </p:nvGrpSpPr>
        <p:grpSpPr>
          <a:xfrm>
            <a:off x="1526842" y="2379293"/>
            <a:ext cx="384923" cy="384923"/>
            <a:chOff x="1526842" y="2379293"/>
            <a:chExt cx="384923" cy="384923"/>
          </a:xfrm>
        </p:grpSpPr>
        <p:sp>
          <p:nvSpPr>
            <p:cNvPr id="6250" name="Google Shape;4593;p77">
              <a:extLst>
                <a:ext uri="{FF2B5EF4-FFF2-40B4-BE49-F238E27FC236}">
                  <a16:creationId xmlns:a16="http://schemas.microsoft.com/office/drawing/2014/main" id="{9EFA6F69-79A9-8654-1E56-6E0BA8F48A9F}"/>
                </a:ext>
              </a:extLst>
            </p:cNvPr>
            <p:cNvSpPr/>
            <p:nvPr/>
          </p:nvSpPr>
          <p:spPr>
            <a:xfrm rot="2700000">
              <a:off x="1583213" y="2435664"/>
              <a:ext cx="272182" cy="272182"/>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4594;p77">
              <a:extLst>
                <a:ext uri="{FF2B5EF4-FFF2-40B4-BE49-F238E27FC236}">
                  <a16:creationId xmlns:a16="http://schemas.microsoft.com/office/drawing/2014/main" id="{7D8D50CA-4077-1AE1-678B-C80BF2666CB2}"/>
                </a:ext>
              </a:extLst>
            </p:cNvPr>
            <p:cNvSpPr/>
            <p:nvPr/>
          </p:nvSpPr>
          <p:spPr>
            <a:xfrm rot="2700000">
              <a:off x="1627273" y="2479533"/>
              <a:ext cx="184061" cy="184061"/>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2" name="Slide Number Placeholder 6">
            <a:extLst>
              <a:ext uri="{FF2B5EF4-FFF2-40B4-BE49-F238E27FC236}">
                <a16:creationId xmlns:a16="http://schemas.microsoft.com/office/drawing/2014/main" id="{02E771D3-DB6D-D6D1-12C1-FCA241DC9593}"/>
              </a:ext>
            </a:extLst>
          </p:cNvPr>
          <p:cNvSpPr txBox="1">
            <a:spLocks/>
          </p:cNvSpPr>
          <p:nvPr/>
        </p:nvSpPr>
        <p:spPr>
          <a:xfrm>
            <a:off x="3316514" y="486666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9F6A3C25-738D-4996-B34E-84AF88928DA9}" type="slidenum">
              <a:rPr lang="en-US" smtClean="0"/>
              <a:pPr algn="ctr"/>
              <a:t>43</a:t>
            </a:fld>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Cutout/>
                    </a14:imgEffect>
                  </a14:imgLayer>
                </a14:imgProps>
              </a:ext>
            </a:extLst>
          </a:blip>
          <a:tile tx="0" ty="0" sx="100000" sy="100000" flip="none" algn="tl"/>
        </a:blipFill>
        <a:effectLst/>
      </p:bgPr>
    </p:bg>
    <p:spTree>
      <p:nvGrpSpPr>
        <p:cNvPr id="1" name="Shape 6169"/>
        <p:cNvGrpSpPr/>
        <p:nvPr/>
      </p:nvGrpSpPr>
      <p:grpSpPr>
        <a:xfrm>
          <a:off x="0" y="0"/>
          <a:ext cx="0" cy="0"/>
          <a:chOff x="0" y="0"/>
          <a:chExt cx="0" cy="0"/>
        </a:xfrm>
      </p:grpSpPr>
      <p:sp>
        <p:nvSpPr>
          <p:cNvPr id="6170" name="Google Shape;6170;p81"/>
          <p:cNvSpPr txBox="1">
            <a:spLocks noGrp="1"/>
          </p:cNvSpPr>
          <p:nvPr>
            <p:ph type="title"/>
          </p:nvPr>
        </p:nvSpPr>
        <p:spPr>
          <a:xfrm>
            <a:off x="1400100" y="604850"/>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ar-SA" sz="2400" b="1" dirty="0">
                <a:solidFill>
                  <a:schemeClr val="accent1">
                    <a:lumMod val="75000"/>
                  </a:schemeClr>
                </a:solidFill>
                <a:cs typeface="+mj-cs"/>
              </a:rPr>
              <a:t>المراجع</a:t>
            </a:r>
            <a:endParaRPr sz="2400" b="1" dirty="0">
              <a:solidFill>
                <a:schemeClr val="accent1">
                  <a:lumMod val="75000"/>
                </a:schemeClr>
              </a:solidFill>
              <a:cs typeface="+mj-cs"/>
            </a:endParaRPr>
          </a:p>
        </p:txBody>
      </p:sp>
      <p:grpSp>
        <p:nvGrpSpPr>
          <p:cNvPr id="6175" name="Google Shape;6175;p81"/>
          <p:cNvGrpSpPr/>
          <p:nvPr/>
        </p:nvGrpSpPr>
        <p:grpSpPr>
          <a:xfrm>
            <a:off x="7452550" y="518504"/>
            <a:ext cx="865138" cy="745383"/>
            <a:chOff x="7492700" y="3941867"/>
            <a:chExt cx="865138" cy="745383"/>
          </a:xfrm>
        </p:grpSpPr>
        <p:sp>
          <p:nvSpPr>
            <p:cNvPr id="6176" name="Google Shape;6176;p81"/>
            <p:cNvSpPr/>
            <p:nvPr/>
          </p:nvSpPr>
          <p:spPr>
            <a:xfrm>
              <a:off x="7492700" y="3983775"/>
              <a:ext cx="123829" cy="122675"/>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81"/>
            <p:cNvSpPr/>
            <p:nvPr/>
          </p:nvSpPr>
          <p:spPr>
            <a:xfrm>
              <a:off x="7540675" y="4282850"/>
              <a:ext cx="373200" cy="404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8" name="Google Shape;6178;p81"/>
            <p:cNvGrpSpPr/>
            <p:nvPr/>
          </p:nvGrpSpPr>
          <p:grpSpPr>
            <a:xfrm>
              <a:off x="7913822" y="3941867"/>
              <a:ext cx="444016" cy="577456"/>
              <a:chOff x="1016988" y="2859950"/>
              <a:chExt cx="503476" cy="654786"/>
            </a:xfrm>
          </p:grpSpPr>
          <p:sp>
            <p:nvSpPr>
              <p:cNvPr id="6179" name="Google Shape;6179;p81"/>
              <p:cNvSpPr/>
              <p:nvPr/>
            </p:nvSpPr>
            <p:spPr>
              <a:xfrm>
                <a:off x="1016988" y="2859950"/>
                <a:ext cx="503476" cy="654786"/>
              </a:xfrm>
              <a:custGeom>
                <a:avLst/>
                <a:gdLst/>
                <a:ahLst/>
                <a:cxnLst/>
                <a:rect l="l" t="t" r="r" b="b"/>
                <a:pathLst>
                  <a:path w="13393" h="17418" extrusionOk="0">
                    <a:moveTo>
                      <a:pt x="1" y="0"/>
                    </a:moveTo>
                    <a:lnTo>
                      <a:pt x="1" y="17417"/>
                    </a:lnTo>
                    <a:lnTo>
                      <a:pt x="13393" y="17417"/>
                    </a:lnTo>
                    <a:lnTo>
                      <a:pt x="13393" y="4164"/>
                    </a:lnTo>
                    <a:lnTo>
                      <a:pt x="10062"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81"/>
              <p:cNvSpPr/>
              <p:nvPr/>
            </p:nvSpPr>
            <p:spPr>
              <a:xfrm>
                <a:off x="1395242" y="2859950"/>
                <a:ext cx="125221" cy="156535"/>
              </a:xfrm>
              <a:custGeom>
                <a:avLst/>
                <a:gdLst/>
                <a:ahLst/>
                <a:cxnLst/>
                <a:rect l="l" t="t" r="r" b="b"/>
                <a:pathLst>
                  <a:path w="3331" h="4164" extrusionOk="0">
                    <a:moveTo>
                      <a:pt x="0" y="0"/>
                    </a:moveTo>
                    <a:lnTo>
                      <a:pt x="0" y="4164"/>
                    </a:lnTo>
                    <a:lnTo>
                      <a:pt x="3331" y="4164"/>
                    </a:lnTo>
                    <a:lnTo>
                      <a:pt x="0"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1" name="Google Shape;6181;p81"/>
            <p:cNvSpPr/>
            <p:nvPr/>
          </p:nvSpPr>
          <p:spPr>
            <a:xfrm>
              <a:off x="7539928" y="4345609"/>
              <a:ext cx="726899" cy="339330"/>
            </a:xfrm>
            <a:custGeom>
              <a:avLst/>
              <a:gdLst/>
              <a:ahLst/>
              <a:cxnLst/>
              <a:rect l="l" t="t" r="r" b="b"/>
              <a:pathLst>
                <a:path w="18806" h="8779" extrusionOk="0">
                  <a:moveTo>
                    <a:pt x="2499" y="0"/>
                  </a:moveTo>
                  <a:lnTo>
                    <a:pt x="1" y="8778"/>
                  </a:lnTo>
                  <a:lnTo>
                    <a:pt x="16273" y="8778"/>
                  </a:lnTo>
                  <a:lnTo>
                    <a:pt x="18805" y="0"/>
                  </a:lnTo>
                  <a:close/>
                </a:path>
              </a:pathLst>
            </a:custGeom>
            <a:solidFill>
              <a:schemeClr val="lt1"/>
            </a:solid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82" name="Google Shape;6182;p81"/>
            <p:cNvCxnSpPr/>
            <p:nvPr/>
          </p:nvCxnSpPr>
          <p:spPr>
            <a:xfrm>
              <a:off x="7979238" y="41757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6183" name="Google Shape;6183;p81"/>
            <p:cNvCxnSpPr/>
            <p:nvPr/>
          </p:nvCxnSpPr>
          <p:spPr>
            <a:xfrm>
              <a:off x="7979238" y="42306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6184" name="Google Shape;6184;p81"/>
            <p:cNvCxnSpPr/>
            <p:nvPr/>
          </p:nvCxnSpPr>
          <p:spPr>
            <a:xfrm>
              <a:off x="7979238" y="4282850"/>
              <a:ext cx="313200" cy="0"/>
            </a:xfrm>
            <a:prstGeom prst="straightConnector1">
              <a:avLst/>
            </a:prstGeom>
            <a:noFill/>
            <a:ln w="9525" cap="flat" cmpd="sng">
              <a:solidFill>
                <a:schemeClr val="dk1"/>
              </a:solidFill>
              <a:prstDash val="solid"/>
              <a:round/>
              <a:headEnd type="none" w="med" len="med"/>
              <a:tailEnd type="none" w="med" len="med"/>
            </a:ln>
          </p:spPr>
        </p:cxnSp>
        <p:grpSp>
          <p:nvGrpSpPr>
            <p:cNvPr id="6185" name="Google Shape;6185;p81"/>
            <p:cNvGrpSpPr/>
            <p:nvPr/>
          </p:nvGrpSpPr>
          <p:grpSpPr>
            <a:xfrm>
              <a:off x="7825956" y="3991912"/>
              <a:ext cx="154800" cy="154800"/>
              <a:chOff x="7825956" y="3991912"/>
              <a:chExt cx="154800" cy="154800"/>
            </a:xfrm>
          </p:grpSpPr>
          <p:sp>
            <p:nvSpPr>
              <p:cNvPr id="6186" name="Google Shape;6186;p81"/>
              <p:cNvSpPr/>
              <p:nvPr/>
            </p:nvSpPr>
            <p:spPr>
              <a:xfrm>
                <a:off x="7825956" y="3991912"/>
                <a:ext cx="154800" cy="1548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81"/>
              <p:cNvSpPr/>
              <p:nvPr/>
            </p:nvSpPr>
            <p:spPr>
              <a:xfrm>
                <a:off x="7850937" y="4016893"/>
                <a:ext cx="104700" cy="1047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88" name="Google Shape;6188;p81"/>
          <p:cNvGrpSpPr/>
          <p:nvPr/>
        </p:nvGrpSpPr>
        <p:grpSpPr>
          <a:xfrm>
            <a:off x="855506" y="-106105"/>
            <a:ext cx="1148935" cy="777789"/>
            <a:chOff x="855506" y="-106105"/>
            <a:chExt cx="1148935" cy="777789"/>
          </a:xfrm>
        </p:grpSpPr>
        <p:sp>
          <p:nvSpPr>
            <p:cNvPr id="6189" name="Google Shape;6189;p81"/>
            <p:cNvSpPr/>
            <p:nvPr/>
          </p:nvSpPr>
          <p:spPr>
            <a:xfrm>
              <a:off x="1232552" y="-100214"/>
              <a:ext cx="11896" cy="771898"/>
            </a:xfrm>
            <a:custGeom>
              <a:avLst/>
              <a:gdLst/>
              <a:ahLst/>
              <a:cxnLst/>
              <a:rect l="l" t="t" r="r" b="b"/>
              <a:pathLst>
                <a:path w="89" h="11461" extrusionOk="0">
                  <a:moveTo>
                    <a:pt x="0" y="0"/>
                  </a:moveTo>
                  <a:lnTo>
                    <a:pt x="0" y="11460"/>
                  </a:lnTo>
                  <a:lnTo>
                    <a:pt x="88" y="11460"/>
                  </a:lnTo>
                  <a:lnTo>
                    <a:pt x="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81"/>
            <p:cNvSpPr/>
            <p:nvPr/>
          </p:nvSpPr>
          <p:spPr>
            <a:xfrm>
              <a:off x="1615486" y="-100214"/>
              <a:ext cx="11896" cy="771898"/>
            </a:xfrm>
            <a:custGeom>
              <a:avLst/>
              <a:gdLst/>
              <a:ahLst/>
              <a:cxnLst/>
              <a:rect l="l" t="t" r="r" b="b"/>
              <a:pathLst>
                <a:path w="89" h="11461" extrusionOk="0">
                  <a:moveTo>
                    <a:pt x="0" y="0"/>
                  </a:moveTo>
                  <a:lnTo>
                    <a:pt x="0" y="11460"/>
                  </a:lnTo>
                  <a:lnTo>
                    <a:pt x="88" y="11460"/>
                  </a:lnTo>
                  <a:lnTo>
                    <a:pt x="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1" name="Google Shape;6191;p81"/>
            <p:cNvGrpSpPr/>
            <p:nvPr/>
          </p:nvGrpSpPr>
          <p:grpSpPr>
            <a:xfrm>
              <a:off x="855506" y="-106105"/>
              <a:ext cx="1148935" cy="771898"/>
              <a:chOff x="855506" y="-106105"/>
              <a:chExt cx="1148935" cy="771898"/>
            </a:xfrm>
          </p:grpSpPr>
          <p:sp>
            <p:nvSpPr>
              <p:cNvPr id="6192" name="Google Shape;6192;p81"/>
              <p:cNvSpPr/>
              <p:nvPr/>
            </p:nvSpPr>
            <p:spPr>
              <a:xfrm>
                <a:off x="855506" y="-106105"/>
                <a:ext cx="1148935" cy="771898"/>
              </a:xfrm>
              <a:custGeom>
                <a:avLst/>
                <a:gdLst/>
                <a:ahLst/>
                <a:cxnLst/>
                <a:rect l="l" t="t" r="r" b="b"/>
                <a:pathLst>
                  <a:path w="11416" h="11461" extrusionOk="0">
                    <a:moveTo>
                      <a:pt x="11328" y="88"/>
                    </a:moveTo>
                    <a:lnTo>
                      <a:pt x="11328" y="11372"/>
                    </a:lnTo>
                    <a:lnTo>
                      <a:pt x="88" y="11372"/>
                    </a:lnTo>
                    <a:lnTo>
                      <a:pt x="88" y="88"/>
                    </a:lnTo>
                    <a:close/>
                    <a:moveTo>
                      <a:pt x="0" y="0"/>
                    </a:moveTo>
                    <a:lnTo>
                      <a:pt x="0" y="11460"/>
                    </a:lnTo>
                    <a:lnTo>
                      <a:pt x="11416" y="11460"/>
                    </a:lnTo>
                    <a:lnTo>
                      <a:pt x="11416" y="11416"/>
                    </a:lnTo>
                    <a:lnTo>
                      <a:pt x="114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3" name="Google Shape;6193;p81"/>
              <p:cNvGrpSpPr/>
              <p:nvPr/>
            </p:nvGrpSpPr>
            <p:grpSpPr>
              <a:xfrm>
                <a:off x="1489383" y="128787"/>
                <a:ext cx="313200" cy="313200"/>
                <a:chOff x="1489383" y="128787"/>
                <a:chExt cx="313200" cy="313200"/>
              </a:xfrm>
            </p:grpSpPr>
            <p:sp>
              <p:nvSpPr>
                <p:cNvPr id="6194" name="Google Shape;6194;p81"/>
                <p:cNvSpPr/>
                <p:nvPr/>
              </p:nvSpPr>
              <p:spPr>
                <a:xfrm>
                  <a:off x="1489383" y="128787"/>
                  <a:ext cx="313200" cy="3132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1"/>
                <p:cNvSpPr/>
                <p:nvPr/>
              </p:nvSpPr>
              <p:spPr>
                <a:xfrm>
                  <a:off x="1539928" y="179332"/>
                  <a:ext cx="211800" cy="2118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 name="Slide Number Placeholder 6">
            <a:extLst>
              <a:ext uri="{FF2B5EF4-FFF2-40B4-BE49-F238E27FC236}">
                <a16:creationId xmlns:a16="http://schemas.microsoft.com/office/drawing/2014/main" id="{6EADAE66-627F-7C91-8324-C430DD9A5FFC}"/>
              </a:ext>
            </a:extLst>
          </p:cNvPr>
          <p:cNvSpPr txBox="1">
            <a:spLocks/>
          </p:cNvSpPr>
          <p:nvPr/>
        </p:nvSpPr>
        <p:spPr>
          <a:xfrm>
            <a:off x="3316514" y="486666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9F6A3C25-738D-4996-B34E-84AF88928DA9}" type="slidenum">
              <a:rPr lang="en-US" smtClean="0"/>
              <a:pPr algn="ctr"/>
              <a:t>44</a:t>
            </a:fld>
            <a:endParaRPr lang="en-US" dirty="0"/>
          </a:p>
        </p:txBody>
      </p:sp>
      <p:sp>
        <p:nvSpPr>
          <p:cNvPr id="12" name="TextBox 11">
            <a:extLst>
              <a:ext uri="{FF2B5EF4-FFF2-40B4-BE49-F238E27FC236}">
                <a16:creationId xmlns:a16="http://schemas.microsoft.com/office/drawing/2014/main" id="{CA8C2E16-BEA2-E676-FCD4-7F5303A17671}"/>
              </a:ext>
            </a:extLst>
          </p:cNvPr>
          <p:cNvSpPr txBox="1"/>
          <p:nvPr/>
        </p:nvSpPr>
        <p:spPr>
          <a:xfrm>
            <a:off x="867402" y="1473814"/>
            <a:ext cx="6918404" cy="2893100"/>
          </a:xfrm>
          <a:prstGeom prst="rect">
            <a:avLst/>
          </a:prstGeom>
          <a:noFill/>
        </p:spPr>
        <p:txBody>
          <a:bodyPr wrap="square">
            <a:spAutoFit/>
          </a:bodyPr>
          <a:lstStyle/>
          <a:p>
            <a:pPr marL="285750" indent="-285750" algn="just" rtl="0">
              <a:buFont typeface="Wingdings" panose="05000000000000000000" pitchFamily="2" charset="2"/>
              <a:buChar char="q"/>
            </a:pPr>
            <a:r>
              <a:rPr lang="en-US" b="1" u="sng" dirty="0">
                <a:solidFill>
                  <a:schemeClr val="accent1">
                    <a:lumMod val="75000"/>
                  </a:schemeClr>
                </a:solidFill>
                <a:effectLst/>
                <a:latin typeface="Calibri" panose="020F0502020204030204" pitchFamily="34" charset="0"/>
                <a:ea typeface="Times New Roman" panose="0202060305040502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https://doi.org/10.1016/j.microrel.2019.03.007</a:t>
            </a:r>
            <a:endParaRPr lang="en-US" b="1" dirty="0">
              <a:solidFill>
                <a:schemeClr val="accent1">
                  <a:lumMod val="75000"/>
                </a:schemeClr>
              </a:solidFill>
              <a:effectLst/>
              <a:latin typeface="Calibri" panose="020F0502020204030204" pitchFamily="34" charset="0"/>
              <a:ea typeface="Times New Roman" panose="02020603050405020304" pitchFamily="18" charset="0"/>
              <a:cs typeface="Arial" panose="020B0604020202020204" pitchFamily="34" charset="0"/>
            </a:endParaRPr>
          </a:p>
          <a:p>
            <a:pPr marL="285750" indent="-285750" algn="just" rtl="0">
              <a:buFont typeface="Wingdings" panose="05000000000000000000" pitchFamily="2" charset="2"/>
              <a:buChar char="q"/>
            </a:pPr>
            <a:r>
              <a:rPr lang="en-US" b="1" dirty="0">
                <a:solidFill>
                  <a:schemeClr val="accent1">
                    <a:lumMod val="75000"/>
                  </a:schemeClr>
                </a:solidFill>
                <a:effectLst/>
                <a:latin typeface="Arial" panose="020B0604020202020204" pitchFamily="34" charset="0"/>
                <a:ea typeface="Times New Roman" panose="02020603050405020304" pitchFamily="18" charset="0"/>
                <a:cs typeface="Arial" panose="020B0604020202020204" pitchFamily="34" charset="0"/>
              </a:rPr>
              <a:t> </a:t>
            </a:r>
            <a:endParaRPr lang="en-US" b="1" dirty="0">
              <a:solidFill>
                <a:schemeClr val="accent1">
                  <a:lumMod val="75000"/>
                </a:schemeClr>
              </a:solidFill>
              <a:effectLst/>
              <a:latin typeface="Calibri" panose="020F0502020204030204" pitchFamily="34" charset="0"/>
              <a:ea typeface="Times New Roman" panose="02020603050405020304" pitchFamily="18" charset="0"/>
              <a:cs typeface="Arial" panose="020B0604020202020204" pitchFamily="34" charset="0"/>
            </a:endParaRPr>
          </a:p>
          <a:p>
            <a:pPr marL="285750" indent="-285750" algn="just" rtl="0">
              <a:buFont typeface="Wingdings" panose="05000000000000000000" pitchFamily="2" charset="2"/>
              <a:buChar char="q"/>
            </a:pPr>
            <a:r>
              <a:rPr lang="en-US" b="1" dirty="0">
                <a:solidFill>
                  <a:schemeClr val="accent1">
                    <a:lumMod val="75000"/>
                  </a:schemeClr>
                </a:solidFill>
                <a:effectLst/>
                <a:latin typeface="Calibri" panose="020F0502020204030204" pitchFamily="34" charset="0"/>
                <a:ea typeface="Times New Roman" panose="02020603050405020304" pitchFamily="18" charset="0"/>
                <a:cs typeface="Arial" panose="020B0604020202020204" pitchFamily="34" charset="0"/>
              </a:rPr>
              <a:t>A comparative study of lifetime reliability of planar MOSFET and </a:t>
            </a:r>
            <a:r>
              <a:rPr lang="en-US" b="1" dirty="0" err="1">
                <a:solidFill>
                  <a:schemeClr val="accent1">
                    <a:lumMod val="75000"/>
                  </a:schemeClr>
                </a:solidFill>
                <a:effectLst/>
                <a:latin typeface="Calibri" panose="020F0502020204030204" pitchFamily="34" charset="0"/>
                <a:ea typeface="Times New Roman" panose="02020603050405020304" pitchFamily="18" charset="0"/>
                <a:cs typeface="Arial" panose="020B0604020202020204" pitchFamily="34" charset="0"/>
              </a:rPr>
              <a:t>FinFET</a:t>
            </a:r>
            <a:r>
              <a:rPr lang="en-US" b="1" dirty="0">
                <a:solidFill>
                  <a:schemeClr val="accent1">
                    <a:lumMod val="75000"/>
                  </a:schemeClr>
                </a:solidFill>
                <a:effectLst/>
                <a:latin typeface="Calibri" panose="020F0502020204030204" pitchFamily="34" charset="0"/>
                <a:ea typeface="Times New Roman" panose="02020603050405020304" pitchFamily="18" charset="0"/>
                <a:cs typeface="Arial" panose="020B0604020202020204" pitchFamily="34" charset="0"/>
              </a:rPr>
              <a:t> technologies, ScienceDirect</a:t>
            </a:r>
            <a:r>
              <a:rPr lang="ar-SA" b="1" dirty="0">
                <a:solidFill>
                  <a:schemeClr val="accent1">
                    <a:lumMod val="75000"/>
                  </a:schemeClr>
                </a:solidFill>
                <a:effectLst/>
                <a:latin typeface="Calibri" panose="020F0502020204030204" pitchFamily="34" charset="0"/>
                <a:ea typeface="Times New Roman" panose="02020603050405020304" pitchFamily="18" charset="0"/>
                <a:cs typeface="Arial" panose="020B0604020202020204" pitchFamily="34" charset="0"/>
              </a:rPr>
              <a:t>.</a:t>
            </a:r>
            <a:endParaRPr lang="en-US" b="1" dirty="0">
              <a:solidFill>
                <a:schemeClr val="accent1">
                  <a:lumMod val="75000"/>
                </a:schemeClr>
              </a:solidFill>
              <a:effectLst/>
              <a:latin typeface="Calibri" panose="020F0502020204030204" pitchFamily="34" charset="0"/>
              <a:ea typeface="Times New Roman" panose="02020603050405020304" pitchFamily="18" charset="0"/>
              <a:cs typeface="Arial" panose="020B0604020202020204" pitchFamily="34" charset="0"/>
            </a:endParaRPr>
          </a:p>
          <a:p>
            <a:pPr marL="285750" indent="-285750" algn="just" rtl="0">
              <a:buFont typeface="Wingdings" panose="05000000000000000000" pitchFamily="2" charset="2"/>
              <a:buChar char="q"/>
            </a:pPr>
            <a:r>
              <a:rPr lang="en-US" b="1" dirty="0">
                <a:solidFill>
                  <a:schemeClr val="accent1">
                    <a:lumMod val="75000"/>
                  </a:schemeClr>
                </a:solidFill>
                <a:effectLst/>
                <a:latin typeface="Calibri" panose="020F0502020204030204" pitchFamily="34" charset="0"/>
                <a:ea typeface="Times New Roman" panose="02020603050405020304" pitchFamily="18" charset="0"/>
                <a:cs typeface="Arial" panose="020B0604020202020204" pitchFamily="34" charset="0"/>
              </a:rPr>
              <a:t> </a:t>
            </a:r>
          </a:p>
          <a:p>
            <a:pPr marL="285750" indent="-285750" algn="just" rtl="0">
              <a:buFont typeface="Wingdings" panose="05000000000000000000" pitchFamily="2" charset="2"/>
              <a:buChar char="q"/>
            </a:pPr>
            <a:r>
              <a:rPr lang="en-US" b="1" dirty="0">
                <a:solidFill>
                  <a:schemeClr val="accent1">
                    <a:lumMod val="75000"/>
                  </a:schemeClr>
                </a:solidFill>
                <a:effectLst/>
                <a:latin typeface="Calibri" panose="020F0502020204030204" pitchFamily="34" charset="0"/>
                <a:ea typeface="Times New Roman" panose="02020603050405020304" pitchFamily="18" charset="0"/>
                <a:cs typeface="Arial" panose="020B0604020202020204" pitchFamily="34" charset="0"/>
              </a:rPr>
              <a:t>Statistical variability and reliability in nanoscale </a:t>
            </a:r>
            <a:r>
              <a:rPr lang="en-US" b="1" dirty="0" err="1">
                <a:solidFill>
                  <a:schemeClr val="accent1">
                    <a:lumMod val="75000"/>
                  </a:schemeClr>
                </a:solidFill>
                <a:effectLst/>
                <a:latin typeface="Calibri" panose="020F0502020204030204" pitchFamily="34" charset="0"/>
                <a:ea typeface="Times New Roman" panose="02020603050405020304" pitchFamily="18" charset="0"/>
                <a:cs typeface="Arial" panose="020B0604020202020204" pitchFamily="34" charset="0"/>
              </a:rPr>
              <a:t>FinFETs</a:t>
            </a:r>
            <a:r>
              <a:rPr lang="en-US" b="1" dirty="0">
                <a:solidFill>
                  <a:schemeClr val="accent1">
                    <a:lumMod val="75000"/>
                  </a:schemeClr>
                </a:solidFill>
                <a:effectLst/>
                <a:latin typeface="Calibri" panose="020F0502020204030204" pitchFamily="34" charset="0"/>
                <a:ea typeface="Times New Roman" panose="02020603050405020304" pitchFamily="18" charset="0"/>
                <a:cs typeface="Arial" panose="020B0604020202020204" pitchFamily="34" charset="0"/>
              </a:rPr>
              <a:t> , ResearchGate</a:t>
            </a:r>
            <a:r>
              <a:rPr lang="ar-SA" b="1" dirty="0">
                <a:solidFill>
                  <a:schemeClr val="accent1">
                    <a:lumMod val="75000"/>
                  </a:schemeClr>
                </a:solidFill>
                <a:effectLst/>
                <a:latin typeface="Calibri" panose="020F0502020204030204" pitchFamily="34" charset="0"/>
                <a:ea typeface="Times New Roman" panose="02020603050405020304" pitchFamily="18" charset="0"/>
                <a:cs typeface="Arial" panose="020B0604020202020204" pitchFamily="34" charset="0"/>
              </a:rPr>
              <a:t>.</a:t>
            </a:r>
            <a:endParaRPr lang="en-US" b="1" dirty="0">
              <a:solidFill>
                <a:schemeClr val="accent1">
                  <a:lumMod val="75000"/>
                </a:schemeClr>
              </a:solidFill>
              <a:effectLst/>
              <a:latin typeface="Calibri" panose="020F0502020204030204" pitchFamily="34" charset="0"/>
              <a:ea typeface="Times New Roman" panose="02020603050405020304" pitchFamily="18" charset="0"/>
              <a:cs typeface="Arial" panose="020B0604020202020204" pitchFamily="34" charset="0"/>
            </a:endParaRPr>
          </a:p>
          <a:p>
            <a:pPr marL="285750" indent="-285750" algn="just" rtl="0">
              <a:buFont typeface="Wingdings" panose="05000000000000000000" pitchFamily="2" charset="2"/>
              <a:buChar char="q"/>
            </a:pPr>
            <a:r>
              <a:rPr lang="en-US" b="1" dirty="0">
                <a:solidFill>
                  <a:schemeClr val="accent1">
                    <a:lumMod val="75000"/>
                  </a:schemeClr>
                </a:solidFill>
                <a:effectLst/>
                <a:latin typeface="Calibri" panose="020F0502020204030204" pitchFamily="34" charset="0"/>
                <a:ea typeface="Times New Roman" panose="02020603050405020304" pitchFamily="18" charset="0"/>
                <a:cs typeface="Arial" panose="020B0604020202020204" pitchFamily="34" charset="0"/>
              </a:rPr>
              <a:t> </a:t>
            </a:r>
          </a:p>
          <a:p>
            <a:pPr marL="285750" indent="-285750" algn="just" rtl="0">
              <a:buFont typeface="Wingdings" panose="05000000000000000000" pitchFamily="2" charset="2"/>
              <a:buChar char="q"/>
            </a:pPr>
            <a:r>
              <a:rPr lang="en-US" b="1" dirty="0">
                <a:solidFill>
                  <a:schemeClr val="accent1">
                    <a:lumMod val="75000"/>
                  </a:schemeClr>
                </a:solidFill>
                <a:effectLst/>
                <a:latin typeface="Calibri" panose="020F0502020204030204" pitchFamily="34" charset="0"/>
                <a:ea typeface="Times New Roman" panose="02020603050405020304" pitchFamily="18" charset="0"/>
                <a:cs typeface="Arial" panose="020B0604020202020204" pitchFamily="34" charset="0"/>
              </a:rPr>
              <a:t>Comprehensive Review of </a:t>
            </a:r>
            <a:r>
              <a:rPr lang="en-US" b="1" dirty="0" err="1">
                <a:solidFill>
                  <a:schemeClr val="accent1">
                    <a:lumMod val="75000"/>
                  </a:schemeClr>
                </a:solidFill>
                <a:effectLst/>
                <a:latin typeface="Calibri" panose="020F0502020204030204" pitchFamily="34" charset="0"/>
                <a:ea typeface="Times New Roman" panose="02020603050405020304" pitchFamily="18" charset="0"/>
                <a:cs typeface="Arial" panose="020B0604020202020204" pitchFamily="34" charset="0"/>
              </a:rPr>
              <a:t>FinFET</a:t>
            </a:r>
            <a:r>
              <a:rPr lang="en-US" b="1" dirty="0">
                <a:solidFill>
                  <a:schemeClr val="accent1">
                    <a:lumMod val="75000"/>
                  </a:schemeClr>
                </a:solidFill>
                <a:effectLst/>
                <a:latin typeface="Calibri" panose="020F0502020204030204" pitchFamily="34" charset="0"/>
                <a:ea typeface="Times New Roman" panose="02020603050405020304" pitchFamily="18" charset="0"/>
                <a:cs typeface="Arial" panose="020B0604020202020204" pitchFamily="34" charset="0"/>
              </a:rPr>
              <a:t> Technology, MDPI</a:t>
            </a:r>
            <a:r>
              <a:rPr lang="ar-SA" b="1" dirty="0">
                <a:solidFill>
                  <a:schemeClr val="accent1">
                    <a:lumMod val="75000"/>
                  </a:schemeClr>
                </a:solidFill>
                <a:effectLst/>
                <a:latin typeface="Calibri" panose="020F0502020204030204" pitchFamily="34" charset="0"/>
                <a:ea typeface="Times New Roman" panose="02020603050405020304" pitchFamily="18" charset="0"/>
                <a:cs typeface="Arial" panose="020B0604020202020204" pitchFamily="34" charset="0"/>
              </a:rPr>
              <a:t>.</a:t>
            </a:r>
            <a:endParaRPr lang="en-US" b="1" dirty="0">
              <a:solidFill>
                <a:schemeClr val="accent1">
                  <a:lumMod val="75000"/>
                </a:schemeClr>
              </a:solidFill>
              <a:effectLst/>
              <a:latin typeface="Calibri" panose="020F0502020204030204" pitchFamily="34" charset="0"/>
              <a:ea typeface="Times New Roman" panose="02020603050405020304" pitchFamily="18" charset="0"/>
              <a:cs typeface="Arial" panose="020B0604020202020204" pitchFamily="34" charset="0"/>
            </a:endParaRPr>
          </a:p>
          <a:p>
            <a:pPr marL="285750" indent="-285750" algn="just" rtl="0">
              <a:buFont typeface="Wingdings" panose="05000000000000000000" pitchFamily="2" charset="2"/>
              <a:buChar char="q"/>
            </a:pPr>
            <a:r>
              <a:rPr lang="en-US" b="1" dirty="0">
                <a:solidFill>
                  <a:schemeClr val="accent1">
                    <a:lumMod val="75000"/>
                  </a:schemeClr>
                </a:solidFill>
                <a:effectLst/>
                <a:latin typeface="Calibri" panose="020F0502020204030204" pitchFamily="34" charset="0"/>
                <a:ea typeface="Times New Roman" panose="02020603050405020304" pitchFamily="18" charset="0"/>
                <a:cs typeface="Arial" panose="020B0604020202020204" pitchFamily="34" charset="0"/>
              </a:rPr>
              <a:t> </a:t>
            </a:r>
          </a:p>
          <a:p>
            <a:pPr marL="285750" indent="-285750" algn="just" rtl="0">
              <a:buFont typeface="Wingdings" panose="05000000000000000000" pitchFamily="2" charset="2"/>
              <a:buChar char="q"/>
            </a:pPr>
            <a:r>
              <a:rPr lang="en-US" b="1" dirty="0">
                <a:solidFill>
                  <a:schemeClr val="accent1">
                    <a:lumMod val="75000"/>
                  </a:schemeClr>
                </a:solidFill>
                <a:effectLst/>
                <a:latin typeface="Calibri" panose="020F0502020204030204" pitchFamily="34" charset="0"/>
                <a:ea typeface="Times New Roman" panose="02020603050405020304" pitchFamily="18" charset="0"/>
                <a:cs typeface="Arial" panose="020B0604020202020204" pitchFamily="34" charset="0"/>
              </a:rPr>
              <a:t>Effect of NBTI/PBTI Aging on </a:t>
            </a:r>
            <a:r>
              <a:rPr lang="en-US" b="1" dirty="0" err="1">
                <a:solidFill>
                  <a:schemeClr val="accent1">
                    <a:lumMod val="75000"/>
                  </a:schemeClr>
                </a:solidFill>
                <a:effectLst/>
                <a:latin typeface="Calibri" panose="020F0502020204030204" pitchFamily="34" charset="0"/>
                <a:ea typeface="Times New Roman" panose="02020603050405020304" pitchFamily="18" charset="0"/>
                <a:cs typeface="Arial" panose="020B0604020202020204" pitchFamily="34" charset="0"/>
              </a:rPr>
              <a:t>FinFET</a:t>
            </a:r>
            <a:r>
              <a:rPr lang="en-US" b="1" dirty="0">
                <a:solidFill>
                  <a:schemeClr val="accent1">
                    <a:lumMod val="75000"/>
                  </a:schemeClr>
                </a:solidFill>
                <a:effectLst/>
                <a:latin typeface="Calibri" panose="020F0502020204030204" pitchFamily="34" charset="0"/>
                <a:ea typeface="Times New Roman" panose="02020603050405020304" pitchFamily="18" charset="0"/>
                <a:cs typeface="Arial" panose="020B0604020202020204" pitchFamily="34" charset="0"/>
              </a:rPr>
              <a:t> vs MOSFET Flip-Flops, </a:t>
            </a:r>
            <a:r>
              <a:rPr lang="en-US" b="1" dirty="0" err="1">
                <a:solidFill>
                  <a:schemeClr val="accent1">
                    <a:lumMod val="75000"/>
                  </a:schemeClr>
                </a:solidFill>
                <a:effectLst/>
                <a:latin typeface="Calibri" panose="020F0502020204030204" pitchFamily="34" charset="0"/>
                <a:ea typeface="Times New Roman" panose="02020603050405020304" pitchFamily="18" charset="0"/>
                <a:cs typeface="Arial" panose="020B0604020202020204" pitchFamily="34" charset="0"/>
              </a:rPr>
              <a:t>arXiv</a:t>
            </a:r>
            <a:r>
              <a:rPr lang="ar-SA" b="1" dirty="0">
                <a:solidFill>
                  <a:schemeClr val="accent1">
                    <a:lumMod val="75000"/>
                  </a:schemeClr>
                </a:solidFill>
                <a:effectLst/>
                <a:latin typeface="Calibri" panose="020F0502020204030204" pitchFamily="34" charset="0"/>
                <a:ea typeface="Times New Roman" panose="02020603050405020304" pitchFamily="18" charset="0"/>
                <a:cs typeface="Arial" panose="020B0604020202020204" pitchFamily="34" charset="0"/>
              </a:rPr>
              <a:t>.</a:t>
            </a:r>
            <a:endParaRPr lang="en-US" b="1" dirty="0">
              <a:solidFill>
                <a:schemeClr val="accent1">
                  <a:lumMod val="75000"/>
                </a:schemeClr>
              </a:solidFill>
              <a:effectLst/>
              <a:latin typeface="Calibri" panose="020F0502020204030204" pitchFamily="34" charset="0"/>
              <a:ea typeface="Times New Roman" panose="02020603050405020304" pitchFamily="18" charset="0"/>
              <a:cs typeface="Arial" panose="020B0604020202020204" pitchFamily="34" charset="0"/>
            </a:endParaRPr>
          </a:p>
          <a:p>
            <a:pPr marL="285750" indent="-285750" algn="just" rtl="0">
              <a:buFont typeface="Wingdings" panose="05000000000000000000" pitchFamily="2" charset="2"/>
              <a:buChar char="q"/>
            </a:pPr>
            <a:r>
              <a:rPr lang="en-US" b="1" dirty="0">
                <a:solidFill>
                  <a:schemeClr val="accent1">
                    <a:lumMod val="75000"/>
                  </a:schemeClr>
                </a:solidFill>
                <a:effectLst/>
                <a:latin typeface="Calibri" panose="020F0502020204030204" pitchFamily="34" charset="0"/>
                <a:ea typeface="Times New Roman" panose="02020603050405020304" pitchFamily="18" charset="0"/>
                <a:cs typeface="Arial" panose="020B0604020202020204" pitchFamily="34" charset="0"/>
              </a:rPr>
              <a:t> </a:t>
            </a:r>
          </a:p>
          <a:p>
            <a:pPr marL="285750" indent="-285750" algn="just" rtl="0">
              <a:buFont typeface="Wingdings" panose="05000000000000000000" pitchFamily="2" charset="2"/>
              <a:buChar char="q"/>
            </a:pPr>
            <a:r>
              <a:rPr lang="en-US" b="1" dirty="0">
                <a:solidFill>
                  <a:schemeClr val="accent1">
                    <a:lumMod val="75000"/>
                  </a:schemeClr>
                </a:solidFill>
                <a:effectLst/>
                <a:latin typeface="Calibri" panose="020F0502020204030204" pitchFamily="34" charset="0"/>
                <a:ea typeface="Times New Roman" panose="02020603050405020304" pitchFamily="18" charset="0"/>
                <a:cs typeface="Arial" panose="020B0604020202020204" pitchFamily="34" charset="0"/>
              </a:rPr>
              <a:t>A Review of Reliability in Gate-All-Around Devices, PMC</a:t>
            </a:r>
            <a:r>
              <a:rPr lang="ar-SA" b="1" dirty="0">
                <a:solidFill>
                  <a:schemeClr val="accent1">
                    <a:lumMod val="75000"/>
                  </a:schemeClr>
                </a:solidFill>
                <a:effectLst/>
                <a:latin typeface="Calibri" panose="020F0502020204030204" pitchFamily="34" charset="0"/>
                <a:ea typeface="Times New Roman" panose="02020603050405020304" pitchFamily="18" charset="0"/>
                <a:cs typeface="Arial" panose="020B0604020202020204" pitchFamily="34" charset="0"/>
              </a:rPr>
              <a:t>.</a:t>
            </a:r>
            <a:endParaRPr lang="en-US" b="1" dirty="0">
              <a:solidFill>
                <a:schemeClr val="accent1">
                  <a:lumMod val="75000"/>
                </a:schemeClr>
              </a:solidFill>
              <a:effectLst/>
              <a:latin typeface="Calibri" panose="020F0502020204030204" pitchFamily="34" charset="0"/>
              <a:ea typeface="Times New Roman" panose="02020603050405020304" pitchFamily="18" charset="0"/>
              <a:cs typeface="Arial" panose="020B0604020202020204" pitchFamily="34" charset="0"/>
            </a:endParaRPr>
          </a:p>
          <a:p>
            <a:pPr marL="285750" indent="-285750" algn="just" rtl="0">
              <a:buFont typeface="Wingdings" panose="05000000000000000000" pitchFamily="2" charset="2"/>
              <a:buChar char="q"/>
            </a:pPr>
            <a:r>
              <a:rPr lang="en-US" b="1" dirty="0" err="1">
                <a:solidFill>
                  <a:schemeClr val="accent1">
                    <a:lumMod val="75000"/>
                  </a:schemeClr>
                </a:solidFill>
                <a:effectLst/>
                <a:latin typeface="Calibri" panose="020F0502020204030204" pitchFamily="34" charset="0"/>
                <a:ea typeface="Times New Roman" panose="02020603050405020304" pitchFamily="18" charset="0"/>
                <a:cs typeface="Arial" panose="020B0604020202020204" pitchFamily="34" charset="0"/>
              </a:rPr>
              <a:t>FinFET</a:t>
            </a:r>
            <a:r>
              <a:rPr lang="en-US" b="1" dirty="0">
                <a:solidFill>
                  <a:schemeClr val="accent1">
                    <a:lumMod val="75000"/>
                  </a:schemeClr>
                </a:solidFill>
                <a:effectLst/>
                <a:latin typeface="Calibri" panose="020F0502020204030204" pitchFamily="34" charset="0"/>
                <a:ea typeface="Times New Roman" panose="02020603050405020304" pitchFamily="18" charset="0"/>
                <a:cs typeface="Arial" panose="020B0604020202020204" pitchFamily="34" charset="0"/>
              </a:rPr>
              <a:t> vs MOSFET: What are the Differences, </a:t>
            </a:r>
            <a:r>
              <a:rPr lang="en-US" b="1" dirty="0" err="1">
                <a:solidFill>
                  <a:schemeClr val="accent1">
                    <a:lumMod val="75000"/>
                  </a:schemeClr>
                </a:solidFill>
                <a:effectLst/>
                <a:latin typeface="Calibri" panose="020F0502020204030204" pitchFamily="34" charset="0"/>
                <a:ea typeface="Times New Roman" panose="02020603050405020304" pitchFamily="18" charset="0"/>
                <a:cs typeface="Arial" panose="020B0604020202020204" pitchFamily="34" charset="0"/>
              </a:rPr>
              <a:t>LisleApex</a:t>
            </a:r>
            <a:r>
              <a:rPr lang="ar-SA" b="1" dirty="0">
                <a:solidFill>
                  <a:schemeClr val="accent1">
                    <a:lumMod val="75000"/>
                  </a:schemeClr>
                </a:solidFill>
                <a:effectLst/>
                <a:latin typeface="Calibri" panose="020F0502020204030204" pitchFamily="34" charset="0"/>
                <a:ea typeface="Times New Roman" panose="02020603050405020304" pitchFamily="18" charset="0"/>
                <a:cs typeface="Arial" panose="020B0604020202020204" pitchFamily="34" charset="0"/>
              </a:rPr>
              <a:t>.</a:t>
            </a:r>
            <a:endParaRPr lang="en-US" b="1" dirty="0">
              <a:solidFill>
                <a:schemeClr val="accent1">
                  <a:lumMod val="75000"/>
                </a:schemeClr>
              </a:solidFill>
              <a:effectLst/>
              <a:latin typeface="Calibri" panose="020F0502020204030204" pitchFamily="34" charset="0"/>
              <a:ea typeface="Times New Roman" panose="02020603050405020304" pitchFamily="18"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Cutout/>
                    </a14:imgEffect>
                  </a14:imgLayer>
                </a14:imgProps>
              </a:ext>
            </a:extLst>
          </a:blip>
          <a:tile tx="0" ty="0" sx="100000" sy="100000" flip="none" algn="tl"/>
        </a:blipFill>
        <a:effectLst/>
      </p:bgPr>
    </p:bg>
    <p:spTree>
      <p:nvGrpSpPr>
        <p:cNvPr id="1" name="Shape 1507"/>
        <p:cNvGrpSpPr/>
        <p:nvPr/>
      </p:nvGrpSpPr>
      <p:grpSpPr>
        <a:xfrm>
          <a:off x="0" y="0"/>
          <a:ext cx="0" cy="0"/>
          <a:chOff x="0" y="0"/>
          <a:chExt cx="0" cy="0"/>
        </a:xfrm>
      </p:grpSpPr>
      <p:sp>
        <p:nvSpPr>
          <p:cNvPr id="1508" name="Google Shape;1508;p48"/>
          <p:cNvSpPr txBox="1">
            <a:spLocks noGrp="1"/>
          </p:cNvSpPr>
          <p:nvPr>
            <p:ph type="body" idx="1"/>
          </p:nvPr>
        </p:nvSpPr>
        <p:spPr>
          <a:xfrm>
            <a:off x="4247575" y="1212202"/>
            <a:ext cx="3969900" cy="2343798"/>
          </a:xfrm>
          <a:prstGeom prst="rect">
            <a:avLst/>
          </a:prstGeom>
        </p:spPr>
        <p:txBody>
          <a:bodyPr spcFirstLastPara="1" wrap="square" lIns="91425" tIns="91425" rIns="91425" bIns="91425" anchor="t" anchorCtr="0">
            <a:noAutofit/>
          </a:bodyPr>
          <a:lstStyle/>
          <a:p>
            <a:pPr marL="0" lvl="0" indent="0" algn="just" rtl="1">
              <a:lnSpc>
                <a:spcPct val="150000"/>
              </a:lnSpc>
              <a:spcBef>
                <a:spcPts val="0"/>
              </a:spcBef>
              <a:spcAft>
                <a:spcPts val="0"/>
              </a:spcAft>
              <a:buClr>
                <a:schemeClr val="dk1"/>
              </a:buClr>
              <a:buSzPts val="1100"/>
              <a:buFont typeface="Arial"/>
              <a:buNone/>
            </a:pPr>
            <a:r>
              <a:rPr lang="ar-SA" dirty="0">
                <a:cs typeface="+mj-cs"/>
              </a:rPr>
              <a:t>رغم التقدم الكبير في تقنيات تصنيع المعالجات الدقيقة، إلا أن تقليص أبعاد الترانزستورات بلغ حدودًا نانومترية حرجة، مما أدى إلى ظهور مشكلات في موثوقية الأجهزة مثل:</a:t>
            </a:r>
          </a:p>
          <a:p>
            <a:pPr marL="457200" lvl="0" indent="-317500" algn="just" rtl="1">
              <a:lnSpc>
                <a:spcPct val="150000"/>
              </a:lnSpc>
              <a:spcBef>
                <a:spcPts val="0"/>
              </a:spcBef>
              <a:spcAft>
                <a:spcPts val="0"/>
              </a:spcAft>
              <a:buSzPts val="1400"/>
              <a:buChar char="●"/>
            </a:pPr>
            <a:r>
              <a:rPr lang="ar-SA" dirty="0">
                <a:cs typeface="+mj-cs"/>
              </a:rPr>
              <a:t>التسرب الكهربائي</a:t>
            </a:r>
          </a:p>
          <a:p>
            <a:pPr marL="457200" lvl="0" indent="-317500" algn="just" rtl="1">
              <a:lnSpc>
                <a:spcPct val="150000"/>
              </a:lnSpc>
              <a:spcBef>
                <a:spcPts val="0"/>
              </a:spcBef>
              <a:spcAft>
                <a:spcPts val="0"/>
              </a:spcAft>
              <a:buSzPts val="1400"/>
              <a:buChar char="●"/>
            </a:pPr>
            <a:r>
              <a:rPr lang="ar-SA" dirty="0">
                <a:cs typeface="+mj-cs"/>
              </a:rPr>
              <a:t>التداخل الكهرومغناطيسي</a:t>
            </a:r>
          </a:p>
          <a:p>
            <a:pPr marL="457200" lvl="0" indent="-317500" algn="just" rtl="1">
              <a:lnSpc>
                <a:spcPct val="150000"/>
              </a:lnSpc>
              <a:spcBef>
                <a:spcPts val="0"/>
              </a:spcBef>
              <a:spcAft>
                <a:spcPts val="0"/>
              </a:spcAft>
              <a:buSzPts val="1400"/>
              <a:buChar char="●"/>
            </a:pPr>
            <a:r>
              <a:rPr lang="ar-SA" dirty="0">
                <a:cs typeface="+mj-cs"/>
              </a:rPr>
              <a:t>ارتفاع درجة الحرارة </a:t>
            </a:r>
          </a:p>
          <a:p>
            <a:pPr marL="457200" lvl="0" indent="-317500" algn="just" rtl="1">
              <a:lnSpc>
                <a:spcPct val="150000"/>
              </a:lnSpc>
              <a:spcBef>
                <a:spcPts val="0"/>
              </a:spcBef>
              <a:spcAft>
                <a:spcPts val="0"/>
              </a:spcAft>
              <a:buSzPts val="1400"/>
              <a:buChar char="●"/>
            </a:pPr>
            <a:r>
              <a:rPr lang="ar-SA" dirty="0">
                <a:cs typeface="+mj-cs"/>
              </a:rPr>
              <a:t>تراجع الأداء تحت الضغط</a:t>
            </a:r>
          </a:p>
        </p:txBody>
      </p:sp>
      <p:grpSp>
        <p:nvGrpSpPr>
          <p:cNvPr id="1510" name="Google Shape;1510;p48"/>
          <p:cNvGrpSpPr/>
          <p:nvPr/>
        </p:nvGrpSpPr>
        <p:grpSpPr>
          <a:xfrm>
            <a:off x="712002" y="2777270"/>
            <a:ext cx="1835695" cy="1796211"/>
            <a:chOff x="712002" y="2777270"/>
            <a:chExt cx="1835695" cy="1796211"/>
          </a:xfrm>
        </p:grpSpPr>
        <p:sp>
          <p:nvSpPr>
            <p:cNvPr id="1511" name="Google Shape;1511;p48"/>
            <p:cNvSpPr/>
            <p:nvPr/>
          </p:nvSpPr>
          <p:spPr>
            <a:xfrm>
              <a:off x="768426" y="2827984"/>
              <a:ext cx="1728580" cy="17017"/>
            </a:xfrm>
            <a:custGeom>
              <a:avLst/>
              <a:gdLst/>
              <a:ahLst/>
              <a:cxnLst/>
              <a:rect l="l" t="t" r="r" b="b"/>
              <a:pathLst>
                <a:path w="27020" h="266" extrusionOk="0">
                  <a:moveTo>
                    <a:pt x="0" y="1"/>
                  </a:moveTo>
                  <a:lnTo>
                    <a:pt x="0" y="265"/>
                  </a:lnTo>
                  <a:lnTo>
                    <a:pt x="27019" y="265"/>
                  </a:lnTo>
                  <a:lnTo>
                    <a:pt x="270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8"/>
            <p:cNvSpPr/>
            <p:nvPr/>
          </p:nvSpPr>
          <p:spPr>
            <a:xfrm>
              <a:off x="768426" y="2827984"/>
              <a:ext cx="1728580" cy="17017"/>
            </a:xfrm>
            <a:custGeom>
              <a:avLst/>
              <a:gdLst/>
              <a:ahLst/>
              <a:cxnLst/>
              <a:rect l="l" t="t" r="r" b="b"/>
              <a:pathLst>
                <a:path w="27020" h="266" fill="none" extrusionOk="0">
                  <a:moveTo>
                    <a:pt x="27019" y="1"/>
                  </a:moveTo>
                  <a:lnTo>
                    <a:pt x="0" y="1"/>
                  </a:lnTo>
                  <a:lnTo>
                    <a:pt x="0" y="265"/>
                  </a:lnTo>
                  <a:lnTo>
                    <a:pt x="27019" y="265"/>
                  </a:lnTo>
                  <a:lnTo>
                    <a:pt x="2701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8"/>
            <p:cNvSpPr/>
            <p:nvPr/>
          </p:nvSpPr>
          <p:spPr>
            <a:xfrm>
              <a:off x="768426" y="2827988"/>
              <a:ext cx="16953" cy="1694762"/>
            </a:xfrm>
            <a:custGeom>
              <a:avLst/>
              <a:gdLst/>
              <a:ahLst/>
              <a:cxnLst/>
              <a:rect l="l" t="t" r="r" b="b"/>
              <a:pathLst>
                <a:path w="265" h="26491" extrusionOk="0">
                  <a:moveTo>
                    <a:pt x="0" y="1"/>
                  </a:moveTo>
                  <a:lnTo>
                    <a:pt x="0" y="4849"/>
                  </a:lnTo>
                  <a:lnTo>
                    <a:pt x="264" y="4849"/>
                  </a:lnTo>
                  <a:lnTo>
                    <a:pt x="264" y="1"/>
                  </a:lnTo>
                  <a:close/>
                  <a:moveTo>
                    <a:pt x="0" y="5114"/>
                  </a:moveTo>
                  <a:lnTo>
                    <a:pt x="0" y="10227"/>
                  </a:lnTo>
                  <a:lnTo>
                    <a:pt x="264" y="10227"/>
                  </a:lnTo>
                  <a:lnTo>
                    <a:pt x="264" y="5114"/>
                  </a:lnTo>
                  <a:close/>
                  <a:moveTo>
                    <a:pt x="0" y="10491"/>
                  </a:moveTo>
                  <a:lnTo>
                    <a:pt x="0" y="15604"/>
                  </a:lnTo>
                  <a:lnTo>
                    <a:pt x="264" y="15604"/>
                  </a:lnTo>
                  <a:lnTo>
                    <a:pt x="264" y="10491"/>
                  </a:lnTo>
                  <a:close/>
                  <a:moveTo>
                    <a:pt x="0" y="15868"/>
                  </a:moveTo>
                  <a:lnTo>
                    <a:pt x="0" y="20981"/>
                  </a:lnTo>
                  <a:lnTo>
                    <a:pt x="264" y="20981"/>
                  </a:lnTo>
                  <a:lnTo>
                    <a:pt x="264" y="15868"/>
                  </a:lnTo>
                  <a:close/>
                  <a:moveTo>
                    <a:pt x="0" y="21246"/>
                  </a:moveTo>
                  <a:lnTo>
                    <a:pt x="0" y="26491"/>
                  </a:lnTo>
                  <a:lnTo>
                    <a:pt x="44" y="26491"/>
                  </a:lnTo>
                  <a:lnTo>
                    <a:pt x="44" y="26226"/>
                  </a:lnTo>
                  <a:lnTo>
                    <a:pt x="264" y="26226"/>
                  </a:lnTo>
                  <a:lnTo>
                    <a:pt x="264" y="212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8"/>
            <p:cNvSpPr/>
            <p:nvPr/>
          </p:nvSpPr>
          <p:spPr>
            <a:xfrm>
              <a:off x="1112406" y="2827988"/>
              <a:ext cx="16953" cy="1677848"/>
            </a:xfrm>
            <a:custGeom>
              <a:avLst/>
              <a:gdLst/>
              <a:ahLst/>
              <a:cxnLst/>
              <a:rect l="l" t="t" r="r" b="b"/>
              <a:pathLst>
                <a:path w="265" h="26227" extrusionOk="0">
                  <a:moveTo>
                    <a:pt x="0" y="1"/>
                  </a:moveTo>
                  <a:lnTo>
                    <a:pt x="0" y="4849"/>
                  </a:lnTo>
                  <a:lnTo>
                    <a:pt x="265" y="4849"/>
                  </a:lnTo>
                  <a:lnTo>
                    <a:pt x="265" y="1"/>
                  </a:lnTo>
                  <a:close/>
                  <a:moveTo>
                    <a:pt x="0" y="5114"/>
                  </a:moveTo>
                  <a:lnTo>
                    <a:pt x="0" y="10227"/>
                  </a:lnTo>
                  <a:lnTo>
                    <a:pt x="265" y="10227"/>
                  </a:lnTo>
                  <a:lnTo>
                    <a:pt x="265" y="5114"/>
                  </a:lnTo>
                  <a:close/>
                  <a:moveTo>
                    <a:pt x="0" y="10491"/>
                  </a:moveTo>
                  <a:lnTo>
                    <a:pt x="0" y="15604"/>
                  </a:lnTo>
                  <a:lnTo>
                    <a:pt x="265" y="15604"/>
                  </a:lnTo>
                  <a:lnTo>
                    <a:pt x="265" y="10491"/>
                  </a:lnTo>
                  <a:close/>
                  <a:moveTo>
                    <a:pt x="0" y="15868"/>
                  </a:moveTo>
                  <a:lnTo>
                    <a:pt x="0" y="20981"/>
                  </a:lnTo>
                  <a:lnTo>
                    <a:pt x="265" y="20981"/>
                  </a:lnTo>
                  <a:lnTo>
                    <a:pt x="265" y="15868"/>
                  </a:lnTo>
                  <a:close/>
                  <a:moveTo>
                    <a:pt x="0" y="21246"/>
                  </a:moveTo>
                  <a:lnTo>
                    <a:pt x="0" y="26226"/>
                  </a:lnTo>
                  <a:lnTo>
                    <a:pt x="265" y="26226"/>
                  </a:lnTo>
                  <a:lnTo>
                    <a:pt x="265" y="212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8"/>
            <p:cNvSpPr/>
            <p:nvPr/>
          </p:nvSpPr>
          <p:spPr>
            <a:xfrm>
              <a:off x="1112406" y="4187084"/>
              <a:ext cx="16953" cy="318719"/>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8"/>
            <p:cNvSpPr/>
            <p:nvPr/>
          </p:nvSpPr>
          <p:spPr>
            <a:xfrm>
              <a:off x="1112406" y="3843104"/>
              <a:ext cx="16953" cy="327163"/>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8"/>
            <p:cNvSpPr/>
            <p:nvPr/>
          </p:nvSpPr>
          <p:spPr>
            <a:xfrm>
              <a:off x="1112406" y="3499060"/>
              <a:ext cx="16953" cy="32716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8"/>
            <p:cNvSpPr/>
            <p:nvPr/>
          </p:nvSpPr>
          <p:spPr>
            <a:xfrm>
              <a:off x="1112406" y="3155080"/>
              <a:ext cx="16953" cy="32716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8"/>
            <p:cNvSpPr/>
            <p:nvPr/>
          </p:nvSpPr>
          <p:spPr>
            <a:xfrm>
              <a:off x="1112406" y="2827988"/>
              <a:ext cx="16953" cy="310274"/>
            </a:xfrm>
            <a:custGeom>
              <a:avLst/>
              <a:gdLst/>
              <a:ahLst/>
              <a:cxnLst/>
              <a:rect l="l" t="t" r="r" b="b"/>
              <a:pathLst>
                <a:path w="265" h="4850" fill="none" extrusionOk="0">
                  <a:moveTo>
                    <a:pt x="265" y="1"/>
                  </a:moveTo>
                  <a:lnTo>
                    <a:pt x="0" y="1"/>
                  </a:lnTo>
                  <a:lnTo>
                    <a:pt x="0" y="4849"/>
                  </a:lnTo>
                  <a:lnTo>
                    <a:pt x="265" y="484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8"/>
            <p:cNvSpPr/>
            <p:nvPr/>
          </p:nvSpPr>
          <p:spPr>
            <a:xfrm>
              <a:off x="1456386" y="2827988"/>
              <a:ext cx="17017" cy="1677848"/>
            </a:xfrm>
            <a:custGeom>
              <a:avLst/>
              <a:gdLst/>
              <a:ahLst/>
              <a:cxnLst/>
              <a:rect l="l" t="t" r="r" b="b"/>
              <a:pathLst>
                <a:path w="266" h="26227" extrusionOk="0">
                  <a:moveTo>
                    <a:pt x="1" y="1"/>
                  </a:moveTo>
                  <a:lnTo>
                    <a:pt x="1" y="4849"/>
                  </a:lnTo>
                  <a:lnTo>
                    <a:pt x="265" y="4849"/>
                  </a:lnTo>
                  <a:lnTo>
                    <a:pt x="265" y="1"/>
                  </a:lnTo>
                  <a:close/>
                  <a:moveTo>
                    <a:pt x="1" y="5114"/>
                  </a:moveTo>
                  <a:lnTo>
                    <a:pt x="1" y="10227"/>
                  </a:lnTo>
                  <a:lnTo>
                    <a:pt x="265" y="10227"/>
                  </a:lnTo>
                  <a:lnTo>
                    <a:pt x="265" y="5114"/>
                  </a:lnTo>
                  <a:close/>
                  <a:moveTo>
                    <a:pt x="1" y="10491"/>
                  </a:moveTo>
                  <a:lnTo>
                    <a:pt x="1" y="15604"/>
                  </a:lnTo>
                  <a:lnTo>
                    <a:pt x="265" y="15604"/>
                  </a:lnTo>
                  <a:lnTo>
                    <a:pt x="265" y="10491"/>
                  </a:lnTo>
                  <a:close/>
                  <a:moveTo>
                    <a:pt x="1" y="15868"/>
                  </a:moveTo>
                  <a:lnTo>
                    <a:pt x="1" y="20981"/>
                  </a:lnTo>
                  <a:lnTo>
                    <a:pt x="265" y="20981"/>
                  </a:lnTo>
                  <a:lnTo>
                    <a:pt x="265" y="15868"/>
                  </a:lnTo>
                  <a:close/>
                  <a:moveTo>
                    <a:pt x="1" y="21246"/>
                  </a:moveTo>
                  <a:lnTo>
                    <a:pt x="1" y="26226"/>
                  </a:lnTo>
                  <a:lnTo>
                    <a:pt x="265" y="26226"/>
                  </a:lnTo>
                  <a:lnTo>
                    <a:pt x="265" y="212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8"/>
            <p:cNvSpPr/>
            <p:nvPr/>
          </p:nvSpPr>
          <p:spPr>
            <a:xfrm>
              <a:off x="1456386" y="4187084"/>
              <a:ext cx="17017" cy="318719"/>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8"/>
            <p:cNvSpPr/>
            <p:nvPr/>
          </p:nvSpPr>
          <p:spPr>
            <a:xfrm>
              <a:off x="1456386" y="3843104"/>
              <a:ext cx="17017" cy="327163"/>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8"/>
            <p:cNvSpPr/>
            <p:nvPr/>
          </p:nvSpPr>
          <p:spPr>
            <a:xfrm>
              <a:off x="1456386" y="3499060"/>
              <a:ext cx="17017" cy="327163"/>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8"/>
            <p:cNvSpPr/>
            <p:nvPr/>
          </p:nvSpPr>
          <p:spPr>
            <a:xfrm>
              <a:off x="1456386" y="3155080"/>
              <a:ext cx="17017" cy="327163"/>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8"/>
            <p:cNvSpPr/>
            <p:nvPr/>
          </p:nvSpPr>
          <p:spPr>
            <a:xfrm>
              <a:off x="1456386" y="2827988"/>
              <a:ext cx="17017" cy="310274"/>
            </a:xfrm>
            <a:custGeom>
              <a:avLst/>
              <a:gdLst/>
              <a:ahLst/>
              <a:cxnLst/>
              <a:rect l="l" t="t" r="r" b="b"/>
              <a:pathLst>
                <a:path w="266" h="4850" fill="none" extrusionOk="0">
                  <a:moveTo>
                    <a:pt x="265" y="1"/>
                  </a:moveTo>
                  <a:lnTo>
                    <a:pt x="1" y="1"/>
                  </a:lnTo>
                  <a:lnTo>
                    <a:pt x="1" y="4849"/>
                  </a:lnTo>
                  <a:lnTo>
                    <a:pt x="265" y="484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8"/>
            <p:cNvSpPr/>
            <p:nvPr/>
          </p:nvSpPr>
          <p:spPr>
            <a:xfrm>
              <a:off x="1800431" y="2827988"/>
              <a:ext cx="16953" cy="1677848"/>
            </a:xfrm>
            <a:custGeom>
              <a:avLst/>
              <a:gdLst/>
              <a:ahLst/>
              <a:cxnLst/>
              <a:rect l="l" t="t" r="r" b="b"/>
              <a:pathLst>
                <a:path w="265" h="26227" extrusionOk="0">
                  <a:moveTo>
                    <a:pt x="0" y="1"/>
                  </a:moveTo>
                  <a:lnTo>
                    <a:pt x="0" y="4849"/>
                  </a:lnTo>
                  <a:lnTo>
                    <a:pt x="265" y="4849"/>
                  </a:lnTo>
                  <a:lnTo>
                    <a:pt x="265" y="1"/>
                  </a:lnTo>
                  <a:close/>
                  <a:moveTo>
                    <a:pt x="0" y="5114"/>
                  </a:moveTo>
                  <a:lnTo>
                    <a:pt x="0" y="10227"/>
                  </a:lnTo>
                  <a:lnTo>
                    <a:pt x="265" y="10227"/>
                  </a:lnTo>
                  <a:lnTo>
                    <a:pt x="265" y="5114"/>
                  </a:lnTo>
                  <a:close/>
                  <a:moveTo>
                    <a:pt x="0" y="10491"/>
                  </a:moveTo>
                  <a:lnTo>
                    <a:pt x="0" y="15604"/>
                  </a:lnTo>
                  <a:lnTo>
                    <a:pt x="265" y="15604"/>
                  </a:lnTo>
                  <a:lnTo>
                    <a:pt x="265" y="10491"/>
                  </a:lnTo>
                  <a:close/>
                  <a:moveTo>
                    <a:pt x="0" y="15868"/>
                  </a:moveTo>
                  <a:lnTo>
                    <a:pt x="0" y="20981"/>
                  </a:lnTo>
                  <a:lnTo>
                    <a:pt x="265" y="20981"/>
                  </a:lnTo>
                  <a:lnTo>
                    <a:pt x="265" y="15868"/>
                  </a:lnTo>
                  <a:close/>
                  <a:moveTo>
                    <a:pt x="0" y="21246"/>
                  </a:moveTo>
                  <a:lnTo>
                    <a:pt x="0" y="26226"/>
                  </a:lnTo>
                  <a:lnTo>
                    <a:pt x="265" y="26226"/>
                  </a:lnTo>
                  <a:lnTo>
                    <a:pt x="265" y="212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8"/>
            <p:cNvSpPr/>
            <p:nvPr/>
          </p:nvSpPr>
          <p:spPr>
            <a:xfrm>
              <a:off x="1800431" y="4187084"/>
              <a:ext cx="16953" cy="318719"/>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8"/>
            <p:cNvSpPr/>
            <p:nvPr/>
          </p:nvSpPr>
          <p:spPr>
            <a:xfrm>
              <a:off x="1800431" y="3843104"/>
              <a:ext cx="16953" cy="327163"/>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8"/>
            <p:cNvSpPr/>
            <p:nvPr/>
          </p:nvSpPr>
          <p:spPr>
            <a:xfrm>
              <a:off x="1800431" y="3499060"/>
              <a:ext cx="16953" cy="32716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8"/>
            <p:cNvSpPr/>
            <p:nvPr/>
          </p:nvSpPr>
          <p:spPr>
            <a:xfrm>
              <a:off x="1800431" y="3155080"/>
              <a:ext cx="16953" cy="32716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8"/>
            <p:cNvSpPr/>
            <p:nvPr/>
          </p:nvSpPr>
          <p:spPr>
            <a:xfrm>
              <a:off x="1800431" y="2827988"/>
              <a:ext cx="16953" cy="310274"/>
            </a:xfrm>
            <a:custGeom>
              <a:avLst/>
              <a:gdLst/>
              <a:ahLst/>
              <a:cxnLst/>
              <a:rect l="l" t="t" r="r" b="b"/>
              <a:pathLst>
                <a:path w="265" h="4850" fill="none" extrusionOk="0">
                  <a:moveTo>
                    <a:pt x="265" y="1"/>
                  </a:moveTo>
                  <a:lnTo>
                    <a:pt x="0" y="1"/>
                  </a:lnTo>
                  <a:lnTo>
                    <a:pt x="0" y="4849"/>
                  </a:lnTo>
                  <a:lnTo>
                    <a:pt x="265" y="484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8"/>
            <p:cNvSpPr/>
            <p:nvPr/>
          </p:nvSpPr>
          <p:spPr>
            <a:xfrm>
              <a:off x="2144411" y="2827988"/>
              <a:ext cx="16953" cy="1677848"/>
            </a:xfrm>
            <a:custGeom>
              <a:avLst/>
              <a:gdLst/>
              <a:ahLst/>
              <a:cxnLst/>
              <a:rect l="l" t="t" r="r" b="b"/>
              <a:pathLst>
                <a:path w="265" h="26227" extrusionOk="0">
                  <a:moveTo>
                    <a:pt x="1" y="1"/>
                  </a:moveTo>
                  <a:lnTo>
                    <a:pt x="1" y="4849"/>
                  </a:lnTo>
                  <a:lnTo>
                    <a:pt x="265" y="4849"/>
                  </a:lnTo>
                  <a:lnTo>
                    <a:pt x="265" y="1"/>
                  </a:lnTo>
                  <a:close/>
                  <a:moveTo>
                    <a:pt x="1" y="5114"/>
                  </a:moveTo>
                  <a:lnTo>
                    <a:pt x="1" y="10227"/>
                  </a:lnTo>
                  <a:lnTo>
                    <a:pt x="265" y="10227"/>
                  </a:lnTo>
                  <a:lnTo>
                    <a:pt x="265" y="5114"/>
                  </a:lnTo>
                  <a:close/>
                  <a:moveTo>
                    <a:pt x="1" y="10491"/>
                  </a:moveTo>
                  <a:lnTo>
                    <a:pt x="1" y="15604"/>
                  </a:lnTo>
                  <a:lnTo>
                    <a:pt x="265" y="15604"/>
                  </a:lnTo>
                  <a:lnTo>
                    <a:pt x="265" y="10491"/>
                  </a:lnTo>
                  <a:close/>
                  <a:moveTo>
                    <a:pt x="1" y="15868"/>
                  </a:moveTo>
                  <a:lnTo>
                    <a:pt x="1" y="20981"/>
                  </a:lnTo>
                  <a:lnTo>
                    <a:pt x="265" y="20981"/>
                  </a:lnTo>
                  <a:lnTo>
                    <a:pt x="265" y="15868"/>
                  </a:lnTo>
                  <a:close/>
                  <a:moveTo>
                    <a:pt x="1" y="21246"/>
                  </a:moveTo>
                  <a:lnTo>
                    <a:pt x="1" y="26226"/>
                  </a:lnTo>
                  <a:lnTo>
                    <a:pt x="265" y="26226"/>
                  </a:lnTo>
                  <a:lnTo>
                    <a:pt x="265" y="212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8"/>
            <p:cNvSpPr/>
            <p:nvPr/>
          </p:nvSpPr>
          <p:spPr>
            <a:xfrm>
              <a:off x="2144411" y="4187084"/>
              <a:ext cx="16953" cy="318719"/>
            </a:xfrm>
            <a:custGeom>
              <a:avLst/>
              <a:gdLst/>
              <a:ahLst/>
              <a:cxnLst/>
              <a:rect l="l" t="t" r="r" b="b"/>
              <a:pathLst>
                <a:path w="265"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8"/>
            <p:cNvSpPr/>
            <p:nvPr/>
          </p:nvSpPr>
          <p:spPr>
            <a:xfrm>
              <a:off x="2144411" y="3843104"/>
              <a:ext cx="16953" cy="327163"/>
            </a:xfrm>
            <a:custGeom>
              <a:avLst/>
              <a:gdLst/>
              <a:ahLst/>
              <a:cxnLst/>
              <a:rect l="l" t="t" r="r" b="b"/>
              <a:pathLst>
                <a:path w="265"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8"/>
            <p:cNvSpPr/>
            <p:nvPr/>
          </p:nvSpPr>
          <p:spPr>
            <a:xfrm>
              <a:off x="2144411" y="3499060"/>
              <a:ext cx="16953" cy="327163"/>
            </a:xfrm>
            <a:custGeom>
              <a:avLst/>
              <a:gdLst/>
              <a:ahLst/>
              <a:cxnLst/>
              <a:rect l="l" t="t" r="r" b="b"/>
              <a:pathLst>
                <a:path w="265"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8"/>
            <p:cNvSpPr/>
            <p:nvPr/>
          </p:nvSpPr>
          <p:spPr>
            <a:xfrm>
              <a:off x="2144411" y="3155080"/>
              <a:ext cx="16953" cy="327163"/>
            </a:xfrm>
            <a:custGeom>
              <a:avLst/>
              <a:gdLst/>
              <a:ahLst/>
              <a:cxnLst/>
              <a:rect l="l" t="t" r="r" b="b"/>
              <a:pathLst>
                <a:path w="265"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8"/>
            <p:cNvSpPr/>
            <p:nvPr/>
          </p:nvSpPr>
          <p:spPr>
            <a:xfrm>
              <a:off x="2144411" y="2827988"/>
              <a:ext cx="16953" cy="310274"/>
            </a:xfrm>
            <a:custGeom>
              <a:avLst/>
              <a:gdLst/>
              <a:ahLst/>
              <a:cxnLst/>
              <a:rect l="l" t="t" r="r" b="b"/>
              <a:pathLst>
                <a:path w="265" h="4850" fill="none" extrusionOk="0">
                  <a:moveTo>
                    <a:pt x="265" y="1"/>
                  </a:moveTo>
                  <a:lnTo>
                    <a:pt x="1" y="1"/>
                  </a:lnTo>
                  <a:lnTo>
                    <a:pt x="1" y="4849"/>
                  </a:lnTo>
                  <a:lnTo>
                    <a:pt x="265" y="484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8"/>
            <p:cNvSpPr/>
            <p:nvPr/>
          </p:nvSpPr>
          <p:spPr>
            <a:xfrm>
              <a:off x="2477132" y="2830803"/>
              <a:ext cx="19832" cy="1689108"/>
            </a:xfrm>
            <a:custGeom>
              <a:avLst/>
              <a:gdLst/>
              <a:ahLst/>
              <a:cxnLst/>
              <a:rect l="l" t="t" r="r" b="b"/>
              <a:pathLst>
                <a:path w="310" h="26403" extrusionOk="0">
                  <a:moveTo>
                    <a:pt x="1" y="1"/>
                  </a:moveTo>
                  <a:lnTo>
                    <a:pt x="1" y="4805"/>
                  </a:lnTo>
                  <a:lnTo>
                    <a:pt x="309" y="4805"/>
                  </a:lnTo>
                  <a:lnTo>
                    <a:pt x="309" y="1"/>
                  </a:lnTo>
                  <a:close/>
                  <a:moveTo>
                    <a:pt x="1" y="5070"/>
                  </a:moveTo>
                  <a:lnTo>
                    <a:pt x="1" y="10183"/>
                  </a:lnTo>
                  <a:lnTo>
                    <a:pt x="309" y="10183"/>
                  </a:lnTo>
                  <a:lnTo>
                    <a:pt x="309" y="5070"/>
                  </a:lnTo>
                  <a:close/>
                  <a:moveTo>
                    <a:pt x="1" y="10447"/>
                  </a:moveTo>
                  <a:lnTo>
                    <a:pt x="1" y="15560"/>
                  </a:lnTo>
                  <a:lnTo>
                    <a:pt x="309" y="15560"/>
                  </a:lnTo>
                  <a:lnTo>
                    <a:pt x="309" y="10447"/>
                  </a:lnTo>
                  <a:close/>
                  <a:moveTo>
                    <a:pt x="1" y="15824"/>
                  </a:moveTo>
                  <a:lnTo>
                    <a:pt x="1" y="20937"/>
                  </a:lnTo>
                  <a:lnTo>
                    <a:pt x="309" y="20937"/>
                  </a:lnTo>
                  <a:lnTo>
                    <a:pt x="309" y="15824"/>
                  </a:lnTo>
                  <a:close/>
                  <a:moveTo>
                    <a:pt x="1" y="21202"/>
                  </a:moveTo>
                  <a:lnTo>
                    <a:pt x="1" y="26182"/>
                  </a:lnTo>
                  <a:lnTo>
                    <a:pt x="265" y="26182"/>
                  </a:lnTo>
                  <a:lnTo>
                    <a:pt x="265" y="26403"/>
                  </a:lnTo>
                  <a:lnTo>
                    <a:pt x="309" y="26403"/>
                  </a:lnTo>
                  <a:lnTo>
                    <a:pt x="309" y="2120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8"/>
            <p:cNvSpPr/>
            <p:nvPr/>
          </p:nvSpPr>
          <p:spPr>
            <a:xfrm>
              <a:off x="2477132" y="3843104"/>
              <a:ext cx="19832" cy="327163"/>
            </a:xfrm>
            <a:custGeom>
              <a:avLst/>
              <a:gdLst/>
              <a:ahLst/>
              <a:cxnLst/>
              <a:rect l="l" t="t" r="r" b="b"/>
              <a:pathLst>
                <a:path w="310" h="5114" fill="none" extrusionOk="0">
                  <a:moveTo>
                    <a:pt x="309" y="0"/>
                  </a:moveTo>
                  <a:lnTo>
                    <a:pt x="1" y="0"/>
                  </a:lnTo>
                  <a:lnTo>
                    <a:pt x="1" y="5113"/>
                  </a:lnTo>
                  <a:lnTo>
                    <a:pt x="309" y="5113"/>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8"/>
            <p:cNvSpPr/>
            <p:nvPr/>
          </p:nvSpPr>
          <p:spPr>
            <a:xfrm>
              <a:off x="2477132" y="3499060"/>
              <a:ext cx="19832" cy="327163"/>
            </a:xfrm>
            <a:custGeom>
              <a:avLst/>
              <a:gdLst/>
              <a:ahLst/>
              <a:cxnLst/>
              <a:rect l="l" t="t" r="r" b="b"/>
              <a:pathLst>
                <a:path w="310" h="5114" fill="none" extrusionOk="0">
                  <a:moveTo>
                    <a:pt x="309" y="1"/>
                  </a:moveTo>
                  <a:lnTo>
                    <a:pt x="1" y="1"/>
                  </a:lnTo>
                  <a:lnTo>
                    <a:pt x="1" y="5114"/>
                  </a:lnTo>
                  <a:lnTo>
                    <a:pt x="309" y="5114"/>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2477132" y="3155080"/>
              <a:ext cx="19832" cy="327163"/>
            </a:xfrm>
            <a:custGeom>
              <a:avLst/>
              <a:gdLst/>
              <a:ahLst/>
              <a:cxnLst/>
              <a:rect l="l" t="t" r="r" b="b"/>
              <a:pathLst>
                <a:path w="310" h="5114" fill="none" extrusionOk="0">
                  <a:moveTo>
                    <a:pt x="309" y="1"/>
                  </a:moveTo>
                  <a:lnTo>
                    <a:pt x="1" y="1"/>
                  </a:lnTo>
                  <a:lnTo>
                    <a:pt x="1" y="5114"/>
                  </a:lnTo>
                  <a:lnTo>
                    <a:pt x="309" y="5114"/>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2477132" y="2830803"/>
              <a:ext cx="19832" cy="307459"/>
            </a:xfrm>
            <a:custGeom>
              <a:avLst/>
              <a:gdLst/>
              <a:ahLst/>
              <a:cxnLst/>
              <a:rect l="l" t="t" r="r" b="b"/>
              <a:pathLst>
                <a:path w="310" h="4806" fill="none" extrusionOk="0">
                  <a:moveTo>
                    <a:pt x="309" y="1"/>
                  </a:moveTo>
                  <a:lnTo>
                    <a:pt x="1" y="1"/>
                  </a:lnTo>
                  <a:lnTo>
                    <a:pt x="1" y="4805"/>
                  </a:lnTo>
                  <a:lnTo>
                    <a:pt x="309" y="480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8"/>
            <p:cNvSpPr/>
            <p:nvPr/>
          </p:nvSpPr>
          <p:spPr>
            <a:xfrm>
              <a:off x="785315" y="3138191"/>
              <a:ext cx="1691923" cy="16953"/>
            </a:xfrm>
            <a:custGeom>
              <a:avLst/>
              <a:gdLst/>
              <a:ahLst/>
              <a:cxnLst/>
              <a:rect l="l" t="t" r="r" b="b"/>
              <a:pathLst>
                <a:path w="26447" h="265" extrusionOk="0">
                  <a:moveTo>
                    <a:pt x="0" y="0"/>
                  </a:moveTo>
                  <a:lnTo>
                    <a:pt x="0" y="265"/>
                  </a:lnTo>
                  <a:lnTo>
                    <a:pt x="5113" y="265"/>
                  </a:lnTo>
                  <a:lnTo>
                    <a:pt x="5113" y="0"/>
                  </a:lnTo>
                  <a:close/>
                  <a:moveTo>
                    <a:pt x="5378" y="0"/>
                  </a:moveTo>
                  <a:lnTo>
                    <a:pt x="5378" y="265"/>
                  </a:lnTo>
                  <a:lnTo>
                    <a:pt x="10491" y="265"/>
                  </a:lnTo>
                  <a:lnTo>
                    <a:pt x="10491" y="0"/>
                  </a:lnTo>
                  <a:close/>
                  <a:moveTo>
                    <a:pt x="10755" y="0"/>
                  </a:moveTo>
                  <a:lnTo>
                    <a:pt x="10755"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785315" y="3138191"/>
              <a:ext cx="327163" cy="16953"/>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1129295" y="3138191"/>
              <a:ext cx="327163" cy="16953"/>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8"/>
            <p:cNvSpPr/>
            <p:nvPr/>
          </p:nvSpPr>
          <p:spPr>
            <a:xfrm>
              <a:off x="1473339" y="3138191"/>
              <a:ext cx="327163" cy="16953"/>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8"/>
            <p:cNvSpPr/>
            <p:nvPr/>
          </p:nvSpPr>
          <p:spPr>
            <a:xfrm>
              <a:off x="1817319" y="3138191"/>
              <a:ext cx="327163" cy="16953"/>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8"/>
            <p:cNvSpPr/>
            <p:nvPr/>
          </p:nvSpPr>
          <p:spPr>
            <a:xfrm>
              <a:off x="2161300" y="3138191"/>
              <a:ext cx="315904" cy="16953"/>
            </a:xfrm>
            <a:custGeom>
              <a:avLst/>
              <a:gdLst/>
              <a:ahLst/>
              <a:cxnLst/>
              <a:rect l="l" t="t" r="r" b="b"/>
              <a:pathLst>
                <a:path w="4938" h="265" fill="none" extrusionOk="0">
                  <a:moveTo>
                    <a:pt x="4938" y="0"/>
                  </a:moveTo>
                  <a:lnTo>
                    <a:pt x="1" y="0"/>
                  </a:lnTo>
                  <a:lnTo>
                    <a:pt x="1" y="265"/>
                  </a:lnTo>
                  <a:lnTo>
                    <a:pt x="4938" y="265"/>
                  </a:lnTo>
                  <a:lnTo>
                    <a:pt x="4938"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8"/>
            <p:cNvSpPr/>
            <p:nvPr/>
          </p:nvSpPr>
          <p:spPr>
            <a:xfrm>
              <a:off x="768426" y="3138191"/>
              <a:ext cx="16953" cy="16953"/>
            </a:xfrm>
            <a:custGeom>
              <a:avLst/>
              <a:gdLst/>
              <a:ahLst/>
              <a:cxnLst/>
              <a:rect l="l" t="t" r="r" b="b"/>
              <a:pathLst>
                <a:path w="265" h="265" extrusionOk="0">
                  <a:moveTo>
                    <a:pt x="0" y="0"/>
                  </a:moveTo>
                  <a:lnTo>
                    <a:pt x="0" y="265"/>
                  </a:lnTo>
                  <a:lnTo>
                    <a:pt x="264" y="265"/>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8"/>
            <p:cNvSpPr/>
            <p:nvPr/>
          </p:nvSpPr>
          <p:spPr>
            <a:xfrm>
              <a:off x="768426" y="3138191"/>
              <a:ext cx="16953" cy="16953"/>
            </a:xfrm>
            <a:custGeom>
              <a:avLst/>
              <a:gdLst/>
              <a:ahLst/>
              <a:cxnLst/>
              <a:rect l="l" t="t" r="r" b="b"/>
              <a:pathLst>
                <a:path w="265" h="265" fill="none" extrusionOk="0">
                  <a:moveTo>
                    <a:pt x="264" y="0"/>
                  </a:moveTo>
                  <a:lnTo>
                    <a:pt x="0" y="0"/>
                  </a:lnTo>
                  <a:lnTo>
                    <a:pt x="0" y="265"/>
                  </a:lnTo>
                  <a:lnTo>
                    <a:pt x="264" y="265"/>
                  </a:lnTo>
                  <a:lnTo>
                    <a:pt x="26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8"/>
            <p:cNvSpPr/>
            <p:nvPr/>
          </p:nvSpPr>
          <p:spPr>
            <a:xfrm>
              <a:off x="1112406" y="3138191"/>
              <a:ext cx="16953" cy="16953"/>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8"/>
            <p:cNvSpPr/>
            <p:nvPr/>
          </p:nvSpPr>
          <p:spPr>
            <a:xfrm>
              <a:off x="1112406" y="3138191"/>
              <a:ext cx="16953" cy="16953"/>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8"/>
            <p:cNvSpPr/>
            <p:nvPr/>
          </p:nvSpPr>
          <p:spPr>
            <a:xfrm>
              <a:off x="1456386" y="3138191"/>
              <a:ext cx="17017" cy="16953"/>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8"/>
            <p:cNvSpPr/>
            <p:nvPr/>
          </p:nvSpPr>
          <p:spPr>
            <a:xfrm>
              <a:off x="1456386" y="3138191"/>
              <a:ext cx="17017" cy="16953"/>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8"/>
            <p:cNvSpPr/>
            <p:nvPr/>
          </p:nvSpPr>
          <p:spPr>
            <a:xfrm>
              <a:off x="1800431" y="3138191"/>
              <a:ext cx="16953" cy="16953"/>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8"/>
            <p:cNvSpPr/>
            <p:nvPr/>
          </p:nvSpPr>
          <p:spPr>
            <a:xfrm>
              <a:off x="1800431" y="3138191"/>
              <a:ext cx="16953" cy="16953"/>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8"/>
            <p:cNvSpPr/>
            <p:nvPr/>
          </p:nvSpPr>
          <p:spPr>
            <a:xfrm>
              <a:off x="2144411" y="3138191"/>
              <a:ext cx="16953" cy="16953"/>
            </a:xfrm>
            <a:custGeom>
              <a:avLst/>
              <a:gdLst/>
              <a:ahLst/>
              <a:cxnLst/>
              <a:rect l="l" t="t" r="r" b="b"/>
              <a:pathLst>
                <a:path w="265"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8"/>
            <p:cNvSpPr/>
            <p:nvPr/>
          </p:nvSpPr>
          <p:spPr>
            <a:xfrm>
              <a:off x="2144411" y="3138191"/>
              <a:ext cx="16953" cy="16953"/>
            </a:xfrm>
            <a:custGeom>
              <a:avLst/>
              <a:gdLst/>
              <a:ahLst/>
              <a:cxnLst/>
              <a:rect l="l" t="t" r="r" b="b"/>
              <a:pathLst>
                <a:path w="265"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8"/>
            <p:cNvSpPr/>
            <p:nvPr/>
          </p:nvSpPr>
          <p:spPr>
            <a:xfrm>
              <a:off x="2477132" y="3138191"/>
              <a:ext cx="19832" cy="16953"/>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8"/>
            <p:cNvSpPr/>
            <p:nvPr/>
          </p:nvSpPr>
          <p:spPr>
            <a:xfrm>
              <a:off x="2477132" y="3138191"/>
              <a:ext cx="19832" cy="16953"/>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8"/>
            <p:cNvSpPr/>
            <p:nvPr/>
          </p:nvSpPr>
          <p:spPr>
            <a:xfrm>
              <a:off x="785315" y="3482171"/>
              <a:ext cx="1691923" cy="16953"/>
            </a:xfrm>
            <a:custGeom>
              <a:avLst/>
              <a:gdLst/>
              <a:ahLst/>
              <a:cxnLst/>
              <a:rect l="l" t="t" r="r" b="b"/>
              <a:pathLst>
                <a:path w="26447" h="265" extrusionOk="0">
                  <a:moveTo>
                    <a:pt x="0" y="1"/>
                  </a:moveTo>
                  <a:lnTo>
                    <a:pt x="0" y="265"/>
                  </a:lnTo>
                  <a:lnTo>
                    <a:pt x="5113" y="265"/>
                  </a:lnTo>
                  <a:lnTo>
                    <a:pt x="5113" y="1"/>
                  </a:lnTo>
                  <a:close/>
                  <a:moveTo>
                    <a:pt x="5378" y="1"/>
                  </a:moveTo>
                  <a:lnTo>
                    <a:pt x="5378" y="265"/>
                  </a:lnTo>
                  <a:lnTo>
                    <a:pt x="10491" y="265"/>
                  </a:lnTo>
                  <a:lnTo>
                    <a:pt x="10491" y="1"/>
                  </a:lnTo>
                  <a:close/>
                  <a:moveTo>
                    <a:pt x="10755" y="1"/>
                  </a:moveTo>
                  <a:lnTo>
                    <a:pt x="10755"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8"/>
            <p:cNvSpPr/>
            <p:nvPr/>
          </p:nvSpPr>
          <p:spPr>
            <a:xfrm>
              <a:off x="785315" y="3482171"/>
              <a:ext cx="327163" cy="16953"/>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8"/>
            <p:cNvSpPr/>
            <p:nvPr/>
          </p:nvSpPr>
          <p:spPr>
            <a:xfrm>
              <a:off x="1129295" y="3482171"/>
              <a:ext cx="327163" cy="16953"/>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a:off x="1473339" y="3482171"/>
              <a:ext cx="327163" cy="16953"/>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a:off x="1817319" y="3482171"/>
              <a:ext cx="327163" cy="16953"/>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a:off x="2161300" y="3482171"/>
              <a:ext cx="315904" cy="16953"/>
            </a:xfrm>
            <a:custGeom>
              <a:avLst/>
              <a:gdLst/>
              <a:ahLst/>
              <a:cxnLst/>
              <a:rect l="l" t="t" r="r" b="b"/>
              <a:pathLst>
                <a:path w="4938" h="265" fill="none" extrusionOk="0">
                  <a:moveTo>
                    <a:pt x="4938" y="1"/>
                  </a:moveTo>
                  <a:lnTo>
                    <a:pt x="1" y="1"/>
                  </a:lnTo>
                  <a:lnTo>
                    <a:pt x="1" y="265"/>
                  </a:lnTo>
                  <a:lnTo>
                    <a:pt x="4938" y="265"/>
                  </a:lnTo>
                  <a:lnTo>
                    <a:pt x="4938"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768426" y="3482171"/>
              <a:ext cx="16953" cy="16953"/>
            </a:xfrm>
            <a:custGeom>
              <a:avLst/>
              <a:gdLst/>
              <a:ahLst/>
              <a:cxnLst/>
              <a:rect l="l" t="t" r="r" b="b"/>
              <a:pathLst>
                <a:path w="265" h="265" extrusionOk="0">
                  <a:moveTo>
                    <a:pt x="0" y="1"/>
                  </a:moveTo>
                  <a:lnTo>
                    <a:pt x="0" y="265"/>
                  </a:lnTo>
                  <a:lnTo>
                    <a:pt x="264" y="26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768426" y="3482171"/>
              <a:ext cx="16953" cy="16953"/>
            </a:xfrm>
            <a:custGeom>
              <a:avLst/>
              <a:gdLst/>
              <a:ahLst/>
              <a:cxnLst/>
              <a:rect l="l" t="t" r="r" b="b"/>
              <a:pathLst>
                <a:path w="265" h="265" fill="none" extrusionOk="0">
                  <a:moveTo>
                    <a:pt x="264" y="1"/>
                  </a:moveTo>
                  <a:lnTo>
                    <a:pt x="0" y="1"/>
                  </a:lnTo>
                  <a:lnTo>
                    <a:pt x="0" y="265"/>
                  </a:lnTo>
                  <a:lnTo>
                    <a:pt x="264" y="265"/>
                  </a:lnTo>
                  <a:lnTo>
                    <a:pt x="26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1112406" y="3482171"/>
              <a:ext cx="16953" cy="16953"/>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1112406" y="3482171"/>
              <a:ext cx="16953" cy="16953"/>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8"/>
            <p:cNvSpPr/>
            <p:nvPr/>
          </p:nvSpPr>
          <p:spPr>
            <a:xfrm>
              <a:off x="1456386" y="3482171"/>
              <a:ext cx="17017" cy="16953"/>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8"/>
            <p:cNvSpPr/>
            <p:nvPr/>
          </p:nvSpPr>
          <p:spPr>
            <a:xfrm>
              <a:off x="1456386" y="3482171"/>
              <a:ext cx="17017" cy="16953"/>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8"/>
            <p:cNvSpPr/>
            <p:nvPr/>
          </p:nvSpPr>
          <p:spPr>
            <a:xfrm>
              <a:off x="1800431" y="3482171"/>
              <a:ext cx="16953" cy="16953"/>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8"/>
            <p:cNvSpPr/>
            <p:nvPr/>
          </p:nvSpPr>
          <p:spPr>
            <a:xfrm>
              <a:off x="1800431" y="3482171"/>
              <a:ext cx="16953" cy="16953"/>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8"/>
            <p:cNvSpPr/>
            <p:nvPr/>
          </p:nvSpPr>
          <p:spPr>
            <a:xfrm>
              <a:off x="2144411" y="3482171"/>
              <a:ext cx="16953" cy="16953"/>
            </a:xfrm>
            <a:custGeom>
              <a:avLst/>
              <a:gdLst/>
              <a:ahLst/>
              <a:cxnLst/>
              <a:rect l="l" t="t" r="r" b="b"/>
              <a:pathLst>
                <a:path w="265"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8"/>
            <p:cNvSpPr/>
            <p:nvPr/>
          </p:nvSpPr>
          <p:spPr>
            <a:xfrm>
              <a:off x="2144411" y="3482171"/>
              <a:ext cx="16953" cy="16953"/>
            </a:xfrm>
            <a:custGeom>
              <a:avLst/>
              <a:gdLst/>
              <a:ahLst/>
              <a:cxnLst/>
              <a:rect l="l" t="t" r="r" b="b"/>
              <a:pathLst>
                <a:path w="265"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8"/>
            <p:cNvSpPr/>
            <p:nvPr/>
          </p:nvSpPr>
          <p:spPr>
            <a:xfrm>
              <a:off x="2477132" y="3482171"/>
              <a:ext cx="19832" cy="16953"/>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8"/>
            <p:cNvSpPr/>
            <p:nvPr/>
          </p:nvSpPr>
          <p:spPr>
            <a:xfrm>
              <a:off x="2477132" y="3482171"/>
              <a:ext cx="19832" cy="16953"/>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8"/>
            <p:cNvSpPr/>
            <p:nvPr/>
          </p:nvSpPr>
          <p:spPr>
            <a:xfrm>
              <a:off x="785315" y="3826151"/>
              <a:ext cx="1691923" cy="17017"/>
            </a:xfrm>
            <a:custGeom>
              <a:avLst/>
              <a:gdLst/>
              <a:ahLst/>
              <a:cxnLst/>
              <a:rect l="l" t="t" r="r" b="b"/>
              <a:pathLst>
                <a:path w="26447" h="266" extrusionOk="0">
                  <a:moveTo>
                    <a:pt x="0" y="1"/>
                  </a:moveTo>
                  <a:lnTo>
                    <a:pt x="0" y="265"/>
                  </a:lnTo>
                  <a:lnTo>
                    <a:pt x="5113" y="265"/>
                  </a:lnTo>
                  <a:lnTo>
                    <a:pt x="5113" y="1"/>
                  </a:lnTo>
                  <a:close/>
                  <a:moveTo>
                    <a:pt x="5378" y="1"/>
                  </a:moveTo>
                  <a:lnTo>
                    <a:pt x="5378" y="265"/>
                  </a:lnTo>
                  <a:lnTo>
                    <a:pt x="10491" y="265"/>
                  </a:lnTo>
                  <a:lnTo>
                    <a:pt x="10491" y="1"/>
                  </a:lnTo>
                  <a:close/>
                  <a:moveTo>
                    <a:pt x="10755" y="1"/>
                  </a:moveTo>
                  <a:lnTo>
                    <a:pt x="10755"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8"/>
            <p:cNvSpPr/>
            <p:nvPr/>
          </p:nvSpPr>
          <p:spPr>
            <a:xfrm>
              <a:off x="785315" y="3826151"/>
              <a:ext cx="327163" cy="17017"/>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8"/>
            <p:cNvSpPr/>
            <p:nvPr/>
          </p:nvSpPr>
          <p:spPr>
            <a:xfrm>
              <a:off x="1129295" y="3826151"/>
              <a:ext cx="327163" cy="17017"/>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8"/>
            <p:cNvSpPr/>
            <p:nvPr/>
          </p:nvSpPr>
          <p:spPr>
            <a:xfrm>
              <a:off x="1473339" y="3826151"/>
              <a:ext cx="327163" cy="17017"/>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8"/>
            <p:cNvSpPr/>
            <p:nvPr/>
          </p:nvSpPr>
          <p:spPr>
            <a:xfrm>
              <a:off x="1817319" y="3826151"/>
              <a:ext cx="327163" cy="17017"/>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8"/>
            <p:cNvSpPr/>
            <p:nvPr/>
          </p:nvSpPr>
          <p:spPr>
            <a:xfrm>
              <a:off x="2161300" y="3826151"/>
              <a:ext cx="315904" cy="17017"/>
            </a:xfrm>
            <a:custGeom>
              <a:avLst/>
              <a:gdLst/>
              <a:ahLst/>
              <a:cxnLst/>
              <a:rect l="l" t="t" r="r" b="b"/>
              <a:pathLst>
                <a:path w="4938" h="266" fill="none" extrusionOk="0">
                  <a:moveTo>
                    <a:pt x="4938" y="1"/>
                  </a:moveTo>
                  <a:lnTo>
                    <a:pt x="1" y="1"/>
                  </a:lnTo>
                  <a:lnTo>
                    <a:pt x="1" y="265"/>
                  </a:lnTo>
                  <a:lnTo>
                    <a:pt x="4938" y="265"/>
                  </a:lnTo>
                  <a:lnTo>
                    <a:pt x="4938"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8"/>
            <p:cNvSpPr/>
            <p:nvPr/>
          </p:nvSpPr>
          <p:spPr>
            <a:xfrm>
              <a:off x="768426" y="3826151"/>
              <a:ext cx="16953" cy="17017"/>
            </a:xfrm>
            <a:custGeom>
              <a:avLst/>
              <a:gdLst/>
              <a:ahLst/>
              <a:cxnLst/>
              <a:rect l="l" t="t" r="r" b="b"/>
              <a:pathLst>
                <a:path w="265" h="266" extrusionOk="0">
                  <a:moveTo>
                    <a:pt x="0" y="1"/>
                  </a:moveTo>
                  <a:lnTo>
                    <a:pt x="0" y="265"/>
                  </a:lnTo>
                  <a:lnTo>
                    <a:pt x="264" y="26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8"/>
            <p:cNvSpPr/>
            <p:nvPr/>
          </p:nvSpPr>
          <p:spPr>
            <a:xfrm>
              <a:off x="768426" y="3826151"/>
              <a:ext cx="16953" cy="17017"/>
            </a:xfrm>
            <a:custGeom>
              <a:avLst/>
              <a:gdLst/>
              <a:ahLst/>
              <a:cxnLst/>
              <a:rect l="l" t="t" r="r" b="b"/>
              <a:pathLst>
                <a:path w="265" h="266" fill="none" extrusionOk="0">
                  <a:moveTo>
                    <a:pt x="264" y="1"/>
                  </a:moveTo>
                  <a:lnTo>
                    <a:pt x="0" y="1"/>
                  </a:lnTo>
                  <a:lnTo>
                    <a:pt x="0" y="265"/>
                  </a:lnTo>
                  <a:lnTo>
                    <a:pt x="264" y="265"/>
                  </a:lnTo>
                  <a:lnTo>
                    <a:pt x="26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8"/>
            <p:cNvSpPr/>
            <p:nvPr/>
          </p:nvSpPr>
          <p:spPr>
            <a:xfrm>
              <a:off x="1112406" y="3826151"/>
              <a:ext cx="16953" cy="17017"/>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8"/>
            <p:cNvSpPr/>
            <p:nvPr/>
          </p:nvSpPr>
          <p:spPr>
            <a:xfrm>
              <a:off x="1112406" y="3826151"/>
              <a:ext cx="16953" cy="17017"/>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8"/>
            <p:cNvSpPr/>
            <p:nvPr/>
          </p:nvSpPr>
          <p:spPr>
            <a:xfrm>
              <a:off x="1456386" y="3826151"/>
              <a:ext cx="17017" cy="17017"/>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8"/>
            <p:cNvSpPr/>
            <p:nvPr/>
          </p:nvSpPr>
          <p:spPr>
            <a:xfrm>
              <a:off x="1456386" y="3826151"/>
              <a:ext cx="17017" cy="17017"/>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8"/>
            <p:cNvSpPr/>
            <p:nvPr/>
          </p:nvSpPr>
          <p:spPr>
            <a:xfrm>
              <a:off x="1800431" y="3826151"/>
              <a:ext cx="16953" cy="17017"/>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8"/>
            <p:cNvSpPr/>
            <p:nvPr/>
          </p:nvSpPr>
          <p:spPr>
            <a:xfrm>
              <a:off x="1800431" y="3826151"/>
              <a:ext cx="16953" cy="17017"/>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8"/>
            <p:cNvSpPr/>
            <p:nvPr/>
          </p:nvSpPr>
          <p:spPr>
            <a:xfrm>
              <a:off x="2144411" y="3826151"/>
              <a:ext cx="16953" cy="17017"/>
            </a:xfrm>
            <a:custGeom>
              <a:avLst/>
              <a:gdLst/>
              <a:ahLst/>
              <a:cxnLst/>
              <a:rect l="l" t="t" r="r" b="b"/>
              <a:pathLst>
                <a:path w="265"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8"/>
            <p:cNvSpPr/>
            <p:nvPr/>
          </p:nvSpPr>
          <p:spPr>
            <a:xfrm>
              <a:off x="2144411" y="3826151"/>
              <a:ext cx="16953" cy="17017"/>
            </a:xfrm>
            <a:custGeom>
              <a:avLst/>
              <a:gdLst/>
              <a:ahLst/>
              <a:cxnLst/>
              <a:rect l="l" t="t" r="r" b="b"/>
              <a:pathLst>
                <a:path w="265"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8"/>
            <p:cNvSpPr/>
            <p:nvPr/>
          </p:nvSpPr>
          <p:spPr>
            <a:xfrm>
              <a:off x="2477132" y="3826151"/>
              <a:ext cx="19832" cy="17017"/>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8"/>
            <p:cNvSpPr/>
            <p:nvPr/>
          </p:nvSpPr>
          <p:spPr>
            <a:xfrm>
              <a:off x="2477132" y="3826151"/>
              <a:ext cx="19832" cy="17017"/>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8"/>
            <p:cNvSpPr/>
            <p:nvPr/>
          </p:nvSpPr>
          <p:spPr>
            <a:xfrm>
              <a:off x="785315" y="4170196"/>
              <a:ext cx="1691923" cy="16953"/>
            </a:xfrm>
            <a:custGeom>
              <a:avLst/>
              <a:gdLst/>
              <a:ahLst/>
              <a:cxnLst/>
              <a:rect l="l" t="t" r="r" b="b"/>
              <a:pathLst>
                <a:path w="26447" h="265" extrusionOk="0">
                  <a:moveTo>
                    <a:pt x="0" y="0"/>
                  </a:moveTo>
                  <a:lnTo>
                    <a:pt x="0" y="265"/>
                  </a:lnTo>
                  <a:lnTo>
                    <a:pt x="5113" y="265"/>
                  </a:lnTo>
                  <a:lnTo>
                    <a:pt x="5113" y="0"/>
                  </a:lnTo>
                  <a:close/>
                  <a:moveTo>
                    <a:pt x="5378" y="0"/>
                  </a:moveTo>
                  <a:lnTo>
                    <a:pt x="5378" y="265"/>
                  </a:lnTo>
                  <a:lnTo>
                    <a:pt x="10491" y="265"/>
                  </a:lnTo>
                  <a:lnTo>
                    <a:pt x="10491" y="0"/>
                  </a:lnTo>
                  <a:close/>
                  <a:moveTo>
                    <a:pt x="10755" y="0"/>
                  </a:moveTo>
                  <a:lnTo>
                    <a:pt x="10755"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8"/>
            <p:cNvSpPr/>
            <p:nvPr/>
          </p:nvSpPr>
          <p:spPr>
            <a:xfrm>
              <a:off x="785315" y="4170196"/>
              <a:ext cx="327163" cy="16953"/>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8"/>
            <p:cNvSpPr/>
            <p:nvPr/>
          </p:nvSpPr>
          <p:spPr>
            <a:xfrm>
              <a:off x="1129295" y="4170196"/>
              <a:ext cx="327163" cy="16953"/>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8"/>
            <p:cNvSpPr/>
            <p:nvPr/>
          </p:nvSpPr>
          <p:spPr>
            <a:xfrm>
              <a:off x="1473339" y="4170196"/>
              <a:ext cx="327163" cy="16953"/>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8"/>
            <p:cNvSpPr/>
            <p:nvPr/>
          </p:nvSpPr>
          <p:spPr>
            <a:xfrm>
              <a:off x="1817319" y="4170196"/>
              <a:ext cx="327163" cy="16953"/>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8"/>
            <p:cNvSpPr/>
            <p:nvPr/>
          </p:nvSpPr>
          <p:spPr>
            <a:xfrm>
              <a:off x="2161300" y="4170196"/>
              <a:ext cx="315904" cy="16953"/>
            </a:xfrm>
            <a:custGeom>
              <a:avLst/>
              <a:gdLst/>
              <a:ahLst/>
              <a:cxnLst/>
              <a:rect l="l" t="t" r="r" b="b"/>
              <a:pathLst>
                <a:path w="4938" h="265" fill="none" extrusionOk="0">
                  <a:moveTo>
                    <a:pt x="4938" y="0"/>
                  </a:moveTo>
                  <a:lnTo>
                    <a:pt x="1" y="0"/>
                  </a:lnTo>
                  <a:lnTo>
                    <a:pt x="1" y="265"/>
                  </a:lnTo>
                  <a:lnTo>
                    <a:pt x="4938" y="265"/>
                  </a:lnTo>
                  <a:lnTo>
                    <a:pt x="4938"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8"/>
            <p:cNvSpPr/>
            <p:nvPr/>
          </p:nvSpPr>
          <p:spPr>
            <a:xfrm>
              <a:off x="768426" y="4170196"/>
              <a:ext cx="16953" cy="16953"/>
            </a:xfrm>
            <a:custGeom>
              <a:avLst/>
              <a:gdLst/>
              <a:ahLst/>
              <a:cxnLst/>
              <a:rect l="l" t="t" r="r" b="b"/>
              <a:pathLst>
                <a:path w="265" h="265" extrusionOk="0">
                  <a:moveTo>
                    <a:pt x="0" y="0"/>
                  </a:moveTo>
                  <a:lnTo>
                    <a:pt x="0" y="265"/>
                  </a:lnTo>
                  <a:lnTo>
                    <a:pt x="264" y="265"/>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8"/>
            <p:cNvSpPr/>
            <p:nvPr/>
          </p:nvSpPr>
          <p:spPr>
            <a:xfrm>
              <a:off x="768426" y="4170196"/>
              <a:ext cx="16953" cy="16953"/>
            </a:xfrm>
            <a:custGeom>
              <a:avLst/>
              <a:gdLst/>
              <a:ahLst/>
              <a:cxnLst/>
              <a:rect l="l" t="t" r="r" b="b"/>
              <a:pathLst>
                <a:path w="265" h="265" fill="none" extrusionOk="0">
                  <a:moveTo>
                    <a:pt x="264" y="0"/>
                  </a:moveTo>
                  <a:lnTo>
                    <a:pt x="0" y="0"/>
                  </a:lnTo>
                  <a:lnTo>
                    <a:pt x="0" y="265"/>
                  </a:lnTo>
                  <a:lnTo>
                    <a:pt x="264" y="265"/>
                  </a:lnTo>
                  <a:lnTo>
                    <a:pt x="26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8"/>
            <p:cNvSpPr/>
            <p:nvPr/>
          </p:nvSpPr>
          <p:spPr>
            <a:xfrm>
              <a:off x="1112406" y="4170196"/>
              <a:ext cx="16953" cy="16953"/>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8"/>
            <p:cNvSpPr/>
            <p:nvPr/>
          </p:nvSpPr>
          <p:spPr>
            <a:xfrm>
              <a:off x="1112406" y="4170196"/>
              <a:ext cx="16953" cy="16953"/>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8"/>
            <p:cNvSpPr/>
            <p:nvPr/>
          </p:nvSpPr>
          <p:spPr>
            <a:xfrm>
              <a:off x="1456386" y="4170196"/>
              <a:ext cx="17017" cy="16953"/>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8"/>
            <p:cNvSpPr/>
            <p:nvPr/>
          </p:nvSpPr>
          <p:spPr>
            <a:xfrm>
              <a:off x="1456386" y="4170196"/>
              <a:ext cx="17017" cy="16953"/>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8"/>
            <p:cNvSpPr/>
            <p:nvPr/>
          </p:nvSpPr>
          <p:spPr>
            <a:xfrm>
              <a:off x="1800431" y="4170196"/>
              <a:ext cx="16953" cy="16953"/>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8"/>
            <p:cNvSpPr/>
            <p:nvPr/>
          </p:nvSpPr>
          <p:spPr>
            <a:xfrm>
              <a:off x="1800431" y="4170196"/>
              <a:ext cx="16953" cy="16953"/>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8"/>
            <p:cNvSpPr/>
            <p:nvPr/>
          </p:nvSpPr>
          <p:spPr>
            <a:xfrm>
              <a:off x="2144411" y="4170196"/>
              <a:ext cx="16953" cy="16953"/>
            </a:xfrm>
            <a:custGeom>
              <a:avLst/>
              <a:gdLst/>
              <a:ahLst/>
              <a:cxnLst/>
              <a:rect l="l" t="t" r="r" b="b"/>
              <a:pathLst>
                <a:path w="265"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8"/>
            <p:cNvSpPr/>
            <p:nvPr/>
          </p:nvSpPr>
          <p:spPr>
            <a:xfrm>
              <a:off x="2144411" y="4170196"/>
              <a:ext cx="16953" cy="16953"/>
            </a:xfrm>
            <a:custGeom>
              <a:avLst/>
              <a:gdLst/>
              <a:ahLst/>
              <a:cxnLst/>
              <a:rect l="l" t="t" r="r" b="b"/>
              <a:pathLst>
                <a:path w="265"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8"/>
            <p:cNvSpPr/>
            <p:nvPr/>
          </p:nvSpPr>
          <p:spPr>
            <a:xfrm>
              <a:off x="2477132" y="4170196"/>
              <a:ext cx="19832" cy="16953"/>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8"/>
            <p:cNvSpPr/>
            <p:nvPr/>
          </p:nvSpPr>
          <p:spPr>
            <a:xfrm>
              <a:off x="2477132" y="4170196"/>
              <a:ext cx="19832" cy="16953"/>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8"/>
            <p:cNvSpPr/>
            <p:nvPr/>
          </p:nvSpPr>
          <p:spPr>
            <a:xfrm>
              <a:off x="785315" y="4505731"/>
              <a:ext cx="1708876" cy="16953"/>
            </a:xfrm>
            <a:custGeom>
              <a:avLst/>
              <a:gdLst/>
              <a:ahLst/>
              <a:cxnLst/>
              <a:rect l="l" t="t" r="r" b="b"/>
              <a:pathLst>
                <a:path w="26712" h="265" extrusionOk="0">
                  <a:moveTo>
                    <a:pt x="0" y="0"/>
                  </a:moveTo>
                  <a:lnTo>
                    <a:pt x="0" y="265"/>
                  </a:lnTo>
                  <a:lnTo>
                    <a:pt x="5113" y="265"/>
                  </a:lnTo>
                  <a:lnTo>
                    <a:pt x="5113" y="0"/>
                  </a:lnTo>
                  <a:close/>
                  <a:moveTo>
                    <a:pt x="5378" y="0"/>
                  </a:moveTo>
                  <a:lnTo>
                    <a:pt x="5378" y="265"/>
                  </a:lnTo>
                  <a:lnTo>
                    <a:pt x="10491" y="265"/>
                  </a:lnTo>
                  <a:lnTo>
                    <a:pt x="10491" y="0"/>
                  </a:lnTo>
                  <a:close/>
                  <a:moveTo>
                    <a:pt x="10755" y="0"/>
                  </a:moveTo>
                  <a:lnTo>
                    <a:pt x="10755"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221"/>
                  </a:lnTo>
                  <a:lnTo>
                    <a:pt x="26447" y="221"/>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8"/>
            <p:cNvSpPr/>
            <p:nvPr/>
          </p:nvSpPr>
          <p:spPr>
            <a:xfrm>
              <a:off x="785315" y="4505731"/>
              <a:ext cx="327163" cy="16953"/>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8"/>
            <p:cNvSpPr/>
            <p:nvPr/>
          </p:nvSpPr>
          <p:spPr>
            <a:xfrm>
              <a:off x="1129295" y="4505731"/>
              <a:ext cx="327163" cy="16953"/>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8"/>
            <p:cNvSpPr/>
            <p:nvPr/>
          </p:nvSpPr>
          <p:spPr>
            <a:xfrm>
              <a:off x="1473339" y="4505731"/>
              <a:ext cx="327163" cy="16953"/>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8"/>
            <p:cNvSpPr/>
            <p:nvPr/>
          </p:nvSpPr>
          <p:spPr>
            <a:xfrm>
              <a:off x="1817319" y="4505731"/>
              <a:ext cx="327163" cy="16953"/>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8"/>
            <p:cNvSpPr/>
            <p:nvPr/>
          </p:nvSpPr>
          <p:spPr>
            <a:xfrm>
              <a:off x="2161300" y="4505731"/>
              <a:ext cx="332857" cy="16953"/>
            </a:xfrm>
            <a:custGeom>
              <a:avLst/>
              <a:gdLst/>
              <a:ahLst/>
              <a:cxnLst/>
              <a:rect l="l" t="t" r="r" b="b"/>
              <a:pathLst>
                <a:path w="5203" h="265" fill="none" extrusionOk="0">
                  <a:moveTo>
                    <a:pt x="4938" y="0"/>
                  </a:moveTo>
                  <a:lnTo>
                    <a:pt x="1" y="0"/>
                  </a:lnTo>
                  <a:lnTo>
                    <a:pt x="1" y="265"/>
                  </a:lnTo>
                  <a:lnTo>
                    <a:pt x="5202" y="265"/>
                  </a:lnTo>
                  <a:lnTo>
                    <a:pt x="5202" y="221"/>
                  </a:lnTo>
                  <a:lnTo>
                    <a:pt x="4938" y="221"/>
                  </a:lnTo>
                  <a:lnTo>
                    <a:pt x="4938"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8"/>
            <p:cNvSpPr/>
            <p:nvPr/>
          </p:nvSpPr>
          <p:spPr>
            <a:xfrm>
              <a:off x="771241" y="4505731"/>
              <a:ext cx="14138" cy="16953"/>
            </a:xfrm>
            <a:custGeom>
              <a:avLst/>
              <a:gdLst/>
              <a:ahLst/>
              <a:cxnLst/>
              <a:rect l="l" t="t" r="r" b="b"/>
              <a:pathLst>
                <a:path w="221" h="265" extrusionOk="0">
                  <a:moveTo>
                    <a:pt x="0" y="0"/>
                  </a:moveTo>
                  <a:lnTo>
                    <a:pt x="0" y="265"/>
                  </a:lnTo>
                  <a:lnTo>
                    <a:pt x="220" y="265"/>
                  </a:lnTo>
                  <a:lnTo>
                    <a:pt x="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8"/>
            <p:cNvSpPr/>
            <p:nvPr/>
          </p:nvSpPr>
          <p:spPr>
            <a:xfrm>
              <a:off x="771241" y="4505731"/>
              <a:ext cx="14138" cy="16953"/>
            </a:xfrm>
            <a:custGeom>
              <a:avLst/>
              <a:gdLst/>
              <a:ahLst/>
              <a:cxnLst/>
              <a:rect l="l" t="t" r="r" b="b"/>
              <a:pathLst>
                <a:path w="221" h="265" fill="none" extrusionOk="0">
                  <a:moveTo>
                    <a:pt x="220" y="0"/>
                  </a:moveTo>
                  <a:lnTo>
                    <a:pt x="0" y="0"/>
                  </a:lnTo>
                  <a:lnTo>
                    <a:pt x="0" y="265"/>
                  </a:lnTo>
                  <a:lnTo>
                    <a:pt x="220" y="265"/>
                  </a:lnTo>
                  <a:lnTo>
                    <a:pt x="22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8"/>
            <p:cNvSpPr/>
            <p:nvPr/>
          </p:nvSpPr>
          <p:spPr>
            <a:xfrm>
              <a:off x="1112406" y="4505731"/>
              <a:ext cx="16953" cy="16953"/>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8"/>
            <p:cNvSpPr/>
            <p:nvPr/>
          </p:nvSpPr>
          <p:spPr>
            <a:xfrm>
              <a:off x="1112406" y="4505731"/>
              <a:ext cx="16953" cy="16953"/>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8"/>
            <p:cNvSpPr/>
            <p:nvPr/>
          </p:nvSpPr>
          <p:spPr>
            <a:xfrm>
              <a:off x="1456386" y="4505731"/>
              <a:ext cx="17017" cy="16953"/>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8"/>
            <p:cNvSpPr/>
            <p:nvPr/>
          </p:nvSpPr>
          <p:spPr>
            <a:xfrm>
              <a:off x="1456386" y="4505731"/>
              <a:ext cx="17017" cy="16953"/>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8"/>
            <p:cNvSpPr/>
            <p:nvPr/>
          </p:nvSpPr>
          <p:spPr>
            <a:xfrm>
              <a:off x="1800431" y="4505731"/>
              <a:ext cx="16953" cy="16953"/>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8"/>
            <p:cNvSpPr/>
            <p:nvPr/>
          </p:nvSpPr>
          <p:spPr>
            <a:xfrm>
              <a:off x="1800431" y="4505731"/>
              <a:ext cx="16953" cy="16953"/>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8"/>
            <p:cNvSpPr/>
            <p:nvPr/>
          </p:nvSpPr>
          <p:spPr>
            <a:xfrm>
              <a:off x="2144411" y="4505731"/>
              <a:ext cx="16953" cy="16953"/>
            </a:xfrm>
            <a:custGeom>
              <a:avLst/>
              <a:gdLst/>
              <a:ahLst/>
              <a:cxnLst/>
              <a:rect l="l" t="t" r="r" b="b"/>
              <a:pathLst>
                <a:path w="265"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8"/>
            <p:cNvSpPr/>
            <p:nvPr/>
          </p:nvSpPr>
          <p:spPr>
            <a:xfrm>
              <a:off x="2144411" y="4505731"/>
              <a:ext cx="16953" cy="16953"/>
            </a:xfrm>
            <a:custGeom>
              <a:avLst/>
              <a:gdLst/>
              <a:ahLst/>
              <a:cxnLst/>
              <a:rect l="l" t="t" r="r" b="b"/>
              <a:pathLst>
                <a:path w="265"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8"/>
            <p:cNvSpPr/>
            <p:nvPr/>
          </p:nvSpPr>
          <p:spPr>
            <a:xfrm>
              <a:off x="2477132" y="4505731"/>
              <a:ext cx="17017" cy="14138"/>
            </a:xfrm>
            <a:custGeom>
              <a:avLst/>
              <a:gdLst/>
              <a:ahLst/>
              <a:cxnLst/>
              <a:rect l="l" t="t" r="r" b="b"/>
              <a:pathLst>
                <a:path w="266" h="221" extrusionOk="0">
                  <a:moveTo>
                    <a:pt x="1" y="0"/>
                  </a:moveTo>
                  <a:lnTo>
                    <a:pt x="1" y="221"/>
                  </a:lnTo>
                  <a:lnTo>
                    <a:pt x="265" y="22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8"/>
            <p:cNvSpPr/>
            <p:nvPr/>
          </p:nvSpPr>
          <p:spPr>
            <a:xfrm>
              <a:off x="2477132" y="4505731"/>
              <a:ext cx="17017" cy="14138"/>
            </a:xfrm>
            <a:custGeom>
              <a:avLst/>
              <a:gdLst/>
              <a:ahLst/>
              <a:cxnLst/>
              <a:rect l="l" t="t" r="r" b="b"/>
              <a:pathLst>
                <a:path w="266" h="221" fill="none" extrusionOk="0">
                  <a:moveTo>
                    <a:pt x="265" y="0"/>
                  </a:moveTo>
                  <a:lnTo>
                    <a:pt x="1" y="0"/>
                  </a:lnTo>
                  <a:lnTo>
                    <a:pt x="1" y="221"/>
                  </a:lnTo>
                  <a:lnTo>
                    <a:pt x="265" y="221"/>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8"/>
            <p:cNvSpPr/>
            <p:nvPr/>
          </p:nvSpPr>
          <p:spPr>
            <a:xfrm>
              <a:off x="768394" y="4455001"/>
              <a:ext cx="17017" cy="118480"/>
            </a:xfrm>
            <a:custGeom>
              <a:avLst/>
              <a:gdLst/>
              <a:ahLst/>
              <a:cxnLst/>
              <a:rect l="l" t="t" r="r" b="b"/>
              <a:pathLst>
                <a:path w="266" h="1852" extrusionOk="0">
                  <a:moveTo>
                    <a:pt x="1" y="0"/>
                  </a:moveTo>
                  <a:lnTo>
                    <a:pt x="1"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8"/>
            <p:cNvSpPr/>
            <p:nvPr/>
          </p:nvSpPr>
          <p:spPr>
            <a:xfrm>
              <a:off x="712002" y="4505731"/>
              <a:ext cx="121295" cy="16953"/>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8"/>
            <p:cNvSpPr/>
            <p:nvPr/>
          </p:nvSpPr>
          <p:spPr>
            <a:xfrm>
              <a:off x="2477132" y="4455001"/>
              <a:ext cx="19832" cy="11848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8"/>
            <p:cNvSpPr/>
            <p:nvPr/>
          </p:nvSpPr>
          <p:spPr>
            <a:xfrm>
              <a:off x="2426402" y="4505731"/>
              <a:ext cx="121295" cy="16953"/>
            </a:xfrm>
            <a:custGeom>
              <a:avLst/>
              <a:gdLst/>
              <a:ahLst/>
              <a:cxnLst/>
              <a:rect l="l" t="t" r="r" b="b"/>
              <a:pathLst>
                <a:path w="1896" h="265" extrusionOk="0">
                  <a:moveTo>
                    <a:pt x="0" y="0"/>
                  </a:moveTo>
                  <a:lnTo>
                    <a:pt x="0"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8"/>
            <p:cNvSpPr/>
            <p:nvPr/>
          </p:nvSpPr>
          <p:spPr>
            <a:xfrm>
              <a:off x="768394" y="2777270"/>
              <a:ext cx="17017" cy="118480"/>
            </a:xfrm>
            <a:custGeom>
              <a:avLst/>
              <a:gdLst/>
              <a:ahLst/>
              <a:cxnLst/>
              <a:rect l="l" t="t" r="r" b="b"/>
              <a:pathLst>
                <a:path w="266" h="1852" extrusionOk="0">
                  <a:moveTo>
                    <a:pt x="1" y="0"/>
                  </a:moveTo>
                  <a:lnTo>
                    <a:pt x="1"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8"/>
            <p:cNvSpPr/>
            <p:nvPr/>
          </p:nvSpPr>
          <p:spPr>
            <a:xfrm>
              <a:off x="712002" y="2828000"/>
              <a:ext cx="121295" cy="17017"/>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8"/>
            <p:cNvSpPr/>
            <p:nvPr/>
          </p:nvSpPr>
          <p:spPr>
            <a:xfrm>
              <a:off x="2477132" y="2777270"/>
              <a:ext cx="19832" cy="11848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8"/>
            <p:cNvSpPr/>
            <p:nvPr/>
          </p:nvSpPr>
          <p:spPr>
            <a:xfrm>
              <a:off x="2426402" y="2828000"/>
              <a:ext cx="121295" cy="17017"/>
            </a:xfrm>
            <a:custGeom>
              <a:avLst/>
              <a:gdLst/>
              <a:ahLst/>
              <a:cxnLst/>
              <a:rect l="l" t="t" r="r" b="b"/>
              <a:pathLst>
                <a:path w="1896" h="266" extrusionOk="0">
                  <a:moveTo>
                    <a:pt x="0" y="1"/>
                  </a:moveTo>
                  <a:lnTo>
                    <a:pt x="0"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0" name="Google Shape;1660;p48"/>
          <p:cNvGrpSpPr/>
          <p:nvPr/>
        </p:nvGrpSpPr>
        <p:grpSpPr>
          <a:xfrm>
            <a:off x="1002725" y="1509763"/>
            <a:ext cx="2988593" cy="2597649"/>
            <a:chOff x="1176775" y="1509763"/>
            <a:chExt cx="2988593" cy="2597649"/>
          </a:xfrm>
        </p:grpSpPr>
        <p:sp>
          <p:nvSpPr>
            <p:cNvPr id="1661" name="Google Shape;1661;p48"/>
            <p:cNvSpPr/>
            <p:nvPr/>
          </p:nvSpPr>
          <p:spPr>
            <a:xfrm>
              <a:off x="1176800" y="1509763"/>
              <a:ext cx="2988568" cy="2520724"/>
            </a:xfrm>
            <a:custGeom>
              <a:avLst/>
              <a:gdLst/>
              <a:ahLst/>
              <a:cxnLst/>
              <a:rect l="l" t="t" r="r" b="b"/>
              <a:pathLst>
                <a:path w="23420" h="22761" extrusionOk="0">
                  <a:moveTo>
                    <a:pt x="1" y="1"/>
                  </a:moveTo>
                  <a:lnTo>
                    <a:pt x="1" y="22761"/>
                  </a:lnTo>
                  <a:lnTo>
                    <a:pt x="23420" y="22761"/>
                  </a:lnTo>
                  <a:lnTo>
                    <a:pt x="234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2" name="Google Shape;1662;p48"/>
            <p:cNvGrpSpPr/>
            <p:nvPr/>
          </p:nvGrpSpPr>
          <p:grpSpPr>
            <a:xfrm>
              <a:off x="3400002" y="1673553"/>
              <a:ext cx="589008" cy="101951"/>
              <a:chOff x="7488738" y="1265980"/>
              <a:chExt cx="523098" cy="90543"/>
            </a:xfrm>
          </p:grpSpPr>
          <p:sp>
            <p:nvSpPr>
              <p:cNvPr id="1663" name="Google Shape;1663;p48"/>
              <p:cNvSpPr/>
              <p:nvPr/>
            </p:nvSpPr>
            <p:spPr>
              <a:xfrm>
                <a:off x="7488738" y="1305302"/>
                <a:ext cx="106299" cy="15751"/>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8"/>
              <p:cNvSpPr/>
              <p:nvPr/>
            </p:nvSpPr>
            <p:spPr>
              <a:xfrm>
                <a:off x="7929109" y="1269833"/>
                <a:ext cx="82727" cy="82724"/>
              </a:xfrm>
              <a:custGeom>
                <a:avLst/>
                <a:gdLst/>
                <a:ahLst/>
                <a:cxnLst/>
                <a:rect l="l" t="t" r="r" b="b"/>
                <a:pathLst>
                  <a:path w="730" h="730" extrusionOk="0">
                    <a:moveTo>
                      <a:pt x="105" y="1"/>
                    </a:moveTo>
                    <a:lnTo>
                      <a:pt x="0" y="105"/>
                    </a:lnTo>
                    <a:lnTo>
                      <a:pt x="660" y="729"/>
                    </a:lnTo>
                    <a:lnTo>
                      <a:pt x="729" y="660"/>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8"/>
              <p:cNvSpPr/>
              <p:nvPr/>
            </p:nvSpPr>
            <p:spPr>
              <a:xfrm>
                <a:off x="7929109" y="1269833"/>
                <a:ext cx="82727" cy="82724"/>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8"/>
              <p:cNvSpPr/>
              <p:nvPr/>
            </p:nvSpPr>
            <p:spPr>
              <a:xfrm>
                <a:off x="7708923" y="1265980"/>
                <a:ext cx="94513" cy="90543"/>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7" name="Google Shape;1667;p48"/>
            <p:cNvSpPr/>
            <p:nvPr/>
          </p:nvSpPr>
          <p:spPr>
            <a:xfrm>
              <a:off x="1176775" y="4030536"/>
              <a:ext cx="2988568" cy="76875"/>
            </a:xfrm>
            <a:custGeom>
              <a:avLst/>
              <a:gdLst/>
              <a:ahLst/>
              <a:cxnLst/>
              <a:rect l="l" t="t" r="r" b="b"/>
              <a:pathLst>
                <a:path w="23420" h="22761" extrusionOk="0">
                  <a:moveTo>
                    <a:pt x="1" y="1"/>
                  </a:moveTo>
                  <a:lnTo>
                    <a:pt x="1" y="22761"/>
                  </a:lnTo>
                  <a:lnTo>
                    <a:pt x="23420" y="22761"/>
                  </a:lnTo>
                  <a:lnTo>
                    <a:pt x="23420"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68" name="Google Shape;1668;p48"/>
          <p:cNvPicPr preferRelativeResize="0"/>
          <p:nvPr/>
        </p:nvPicPr>
        <p:blipFill>
          <a:blip r:embed="rId5"/>
          <a:srcRect l="7272" r="7272"/>
          <a:stretch/>
        </p:blipFill>
        <p:spPr>
          <a:xfrm>
            <a:off x="1198225" y="1927115"/>
            <a:ext cx="2616734" cy="1951788"/>
          </a:xfrm>
          <a:prstGeom prst="rect">
            <a:avLst/>
          </a:prstGeom>
          <a:noFill/>
          <a:ln w="9525" cap="flat" cmpd="sng">
            <a:solidFill>
              <a:schemeClr val="dk1"/>
            </a:solidFill>
            <a:prstDash val="solid"/>
            <a:round/>
            <a:headEnd type="none" w="sm" len="sm"/>
            <a:tailEnd type="none" w="sm" len="sm"/>
          </a:ln>
        </p:spPr>
      </p:pic>
      <p:sp>
        <p:nvSpPr>
          <p:cNvPr id="4" name="Google Shape;859;p43">
            <a:extLst>
              <a:ext uri="{FF2B5EF4-FFF2-40B4-BE49-F238E27FC236}">
                <a16:creationId xmlns:a16="http://schemas.microsoft.com/office/drawing/2014/main" id="{989673DA-1454-0D11-5A44-68F5F1769304}"/>
              </a:ext>
            </a:extLst>
          </p:cNvPr>
          <p:cNvSpPr txBox="1">
            <a:spLocks noGrp="1"/>
          </p:cNvSpPr>
          <p:nvPr>
            <p:ph type="title"/>
          </p:nvPr>
        </p:nvSpPr>
        <p:spPr>
          <a:xfrm>
            <a:off x="1400100" y="40232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ar-SA" sz="2800" b="1" dirty="0">
                <a:solidFill>
                  <a:schemeClr val="accent1">
                    <a:lumMod val="75000"/>
                  </a:schemeClr>
                </a:solidFill>
                <a:cs typeface="+mj-cs"/>
              </a:rPr>
              <a:t>إشكالية البحث</a:t>
            </a:r>
          </a:p>
        </p:txBody>
      </p:sp>
      <p:sp>
        <p:nvSpPr>
          <p:cNvPr id="9" name="Google Shape;1508;p48">
            <a:extLst>
              <a:ext uri="{FF2B5EF4-FFF2-40B4-BE49-F238E27FC236}">
                <a16:creationId xmlns:a16="http://schemas.microsoft.com/office/drawing/2014/main" id="{3F416D18-B256-C233-2FE5-FF084B4E8529}"/>
              </a:ext>
            </a:extLst>
          </p:cNvPr>
          <p:cNvSpPr txBox="1">
            <a:spLocks/>
          </p:cNvSpPr>
          <p:nvPr/>
        </p:nvSpPr>
        <p:spPr>
          <a:xfrm>
            <a:off x="4247575" y="3589867"/>
            <a:ext cx="3969900" cy="23437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lgn="just" rtl="1">
              <a:lnSpc>
                <a:spcPct val="150000"/>
              </a:lnSpc>
              <a:buSzPts val="1100"/>
              <a:buFont typeface="Arial"/>
              <a:buNone/>
            </a:pPr>
            <a:r>
              <a:rPr lang="en-US" dirty="0">
                <a:cs typeface="+mj-cs"/>
              </a:rPr>
              <a:t>🔍 </a:t>
            </a:r>
            <a:r>
              <a:rPr lang="ar-SA" dirty="0">
                <a:cs typeface="+mj-cs"/>
              </a:rPr>
              <a:t>تنبع إشكالية هذا البحث من الحاجة إلى </a:t>
            </a:r>
            <a:r>
              <a:rPr lang="ar-SA" b="1" dirty="0">
                <a:cs typeface="+mj-cs"/>
              </a:rPr>
              <a:t>استغلال خصائص تقنية النانو</a:t>
            </a:r>
            <a:r>
              <a:rPr lang="ar-SA" dirty="0">
                <a:cs typeface="+mj-cs"/>
              </a:rPr>
              <a:t> لتحسين جودة تصنيع المعالجات الدقيقة، وتعزيز موثوقيتها التشغيلية على المدى الطويل.</a:t>
            </a:r>
          </a:p>
        </p:txBody>
      </p:sp>
      <p:sp>
        <p:nvSpPr>
          <p:cNvPr id="2" name="Slide Number Placeholder 6">
            <a:extLst>
              <a:ext uri="{FF2B5EF4-FFF2-40B4-BE49-F238E27FC236}">
                <a16:creationId xmlns:a16="http://schemas.microsoft.com/office/drawing/2014/main" id="{9AFAF3D0-F27B-D4B8-8BA7-4EC1DEC2EFD1}"/>
              </a:ext>
            </a:extLst>
          </p:cNvPr>
          <p:cNvSpPr txBox="1">
            <a:spLocks/>
          </p:cNvSpPr>
          <p:nvPr/>
        </p:nvSpPr>
        <p:spPr>
          <a:xfrm>
            <a:off x="3316514" y="486666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9F6A3C25-738D-4996-B34E-84AF88928DA9}" type="slidenum">
              <a:rPr lang="en-US" smtClean="0"/>
              <a:pPr algn="ctr"/>
              <a:t>5</a:t>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Cutout/>
                    </a14:imgEffect>
                  </a14:imgLayer>
                </a14:imgProps>
              </a:ext>
            </a:extLst>
          </a:blip>
          <a:tile tx="0" ty="0" sx="100000" sy="100000" flip="none" algn="tl"/>
        </a:blipFill>
        <a:effectLst/>
      </p:bgPr>
    </p:bg>
    <p:spTree>
      <p:nvGrpSpPr>
        <p:cNvPr id="1" name="Shape 1674"/>
        <p:cNvGrpSpPr/>
        <p:nvPr/>
      </p:nvGrpSpPr>
      <p:grpSpPr>
        <a:xfrm>
          <a:off x="0" y="0"/>
          <a:ext cx="0" cy="0"/>
          <a:chOff x="0" y="0"/>
          <a:chExt cx="0" cy="0"/>
        </a:xfrm>
      </p:grpSpPr>
      <p:sp>
        <p:nvSpPr>
          <p:cNvPr id="1758" name="Google Shape;1758;p49"/>
          <p:cNvSpPr/>
          <p:nvPr/>
        </p:nvSpPr>
        <p:spPr>
          <a:xfrm>
            <a:off x="1257841" y="59527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9"/>
          <p:cNvSpPr/>
          <p:nvPr/>
        </p:nvSpPr>
        <p:spPr>
          <a:xfrm>
            <a:off x="1300670" y="58762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0" name="Google Shape;1760;p49"/>
          <p:cNvGrpSpPr/>
          <p:nvPr/>
        </p:nvGrpSpPr>
        <p:grpSpPr>
          <a:xfrm>
            <a:off x="711981" y="538185"/>
            <a:ext cx="741778" cy="741205"/>
            <a:chOff x="783856" y="433778"/>
            <a:chExt cx="616248" cy="615772"/>
          </a:xfrm>
        </p:grpSpPr>
        <p:sp>
          <p:nvSpPr>
            <p:cNvPr id="1761" name="Google Shape;1761;p49"/>
            <p:cNvSpPr/>
            <p:nvPr/>
          </p:nvSpPr>
          <p:spPr>
            <a:xfrm>
              <a:off x="883868" y="54784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9"/>
            <p:cNvSpPr/>
            <p:nvPr/>
          </p:nvSpPr>
          <p:spPr>
            <a:xfrm>
              <a:off x="915984" y="643439"/>
              <a:ext cx="452004" cy="373995"/>
            </a:xfrm>
            <a:custGeom>
              <a:avLst/>
              <a:gdLst/>
              <a:ahLst/>
              <a:cxnLst/>
              <a:rect l="l" t="t" r="r" b="b"/>
              <a:pathLst>
                <a:path w="20506" h="16967" extrusionOk="0">
                  <a:moveTo>
                    <a:pt x="1" y="1"/>
                  </a:moveTo>
                  <a:lnTo>
                    <a:pt x="1" y="16967"/>
                  </a:lnTo>
                  <a:lnTo>
                    <a:pt x="20506" y="16967"/>
                  </a:lnTo>
                  <a:lnTo>
                    <a:pt x="20506"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3" name="Google Shape;1763;p49"/>
            <p:cNvGrpSpPr/>
            <p:nvPr/>
          </p:nvGrpSpPr>
          <p:grpSpPr>
            <a:xfrm>
              <a:off x="783856" y="433778"/>
              <a:ext cx="516235" cy="501709"/>
              <a:chOff x="783856" y="433778"/>
              <a:chExt cx="516235" cy="501709"/>
            </a:xfrm>
          </p:grpSpPr>
          <p:sp>
            <p:nvSpPr>
              <p:cNvPr id="1764" name="Google Shape;1764;p49"/>
              <p:cNvSpPr/>
              <p:nvPr/>
            </p:nvSpPr>
            <p:spPr>
              <a:xfrm>
                <a:off x="783856" y="433778"/>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9"/>
              <p:cNvSpPr/>
              <p:nvPr/>
            </p:nvSpPr>
            <p:spPr>
              <a:xfrm>
                <a:off x="815972" y="529376"/>
                <a:ext cx="452004" cy="373995"/>
              </a:xfrm>
              <a:custGeom>
                <a:avLst/>
                <a:gdLst/>
                <a:ahLst/>
                <a:cxnLst/>
                <a:rect l="l" t="t" r="r" b="b"/>
                <a:pathLst>
                  <a:path w="20506" h="16967" extrusionOk="0">
                    <a:moveTo>
                      <a:pt x="1" y="1"/>
                    </a:moveTo>
                    <a:lnTo>
                      <a:pt x="1" y="16967"/>
                    </a:lnTo>
                    <a:lnTo>
                      <a:pt x="20506" y="16967"/>
                    </a:lnTo>
                    <a:lnTo>
                      <a:pt x="20506"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9"/>
              <p:cNvSpPr/>
              <p:nvPr/>
            </p:nvSpPr>
            <p:spPr>
              <a:xfrm>
                <a:off x="1157829" y="481213"/>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9"/>
              <p:cNvSpPr/>
              <p:nvPr/>
            </p:nvSpPr>
            <p:spPr>
              <a:xfrm>
                <a:off x="1243486" y="474314"/>
                <a:ext cx="16091" cy="16091"/>
              </a:xfrm>
              <a:custGeom>
                <a:avLst/>
                <a:gdLst/>
                <a:ahLst/>
                <a:cxnLst/>
                <a:rect l="l" t="t" r="r" b="b"/>
                <a:pathLst>
                  <a:path w="730" h="730" extrusionOk="0">
                    <a:moveTo>
                      <a:pt x="105" y="1"/>
                    </a:moveTo>
                    <a:lnTo>
                      <a:pt x="0" y="105"/>
                    </a:lnTo>
                    <a:lnTo>
                      <a:pt x="660" y="729"/>
                    </a:lnTo>
                    <a:lnTo>
                      <a:pt x="729" y="660"/>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9"/>
              <p:cNvSpPr/>
              <p:nvPr/>
            </p:nvSpPr>
            <p:spPr>
              <a:xfrm>
                <a:off x="1243486" y="474314"/>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9"/>
              <p:cNvSpPr/>
              <p:nvPr/>
            </p:nvSpPr>
            <p:spPr>
              <a:xfrm>
                <a:off x="1200657" y="473565"/>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70" name="Google Shape;1770;p49"/>
          <p:cNvGrpSpPr/>
          <p:nvPr/>
        </p:nvGrpSpPr>
        <p:grpSpPr>
          <a:xfrm>
            <a:off x="713285" y="3871904"/>
            <a:ext cx="739153" cy="733425"/>
            <a:chOff x="711997" y="3993954"/>
            <a:chExt cx="739153" cy="733425"/>
          </a:xfrm>
        </p:grpSpPr>
        <p:grpSp>
          <p:nvGrpSpPr>
            <p:cNvPr id="1771" name="Google Shape;1771;p49"/>
            <p:cNvGrpSpPr/>
            <p:nvPr/>
          </p:nvGrpSpPr>
          <p:grpSpPr>
            <a:xfrm>
              <a:off x="711997" y="3993954"/>
              <a:ext cx="605939" cy="733425"/>
              <a:chOff x="854872" y="593529"/>
              <a:chExt cx="605939" cy="733425"/>
            </a:xfrm>
          </p:grpSpPr>
          <p:grpSp>
            <p:nvGrpSpPr>
              <p:cNvPr id="1772" name="Google Shape;1772;p49"/>
              <p:cNvGrpSpPr/>
              <p:nvPr/>
            </p:nvGrpSpPr>
            <p:grpSpPr>
              <a:xfrm>
                <a:off x="854872" y="749504"/>
                <a:ext cx="444014" cy="577450"/>
                <a:chOff x="2255047" y="690567"/>
                <a:chExt cx="444014" cy="577450"/>
              </a:xfrm>
            </p:grpSpPr>
            <p:sp>
              <p:nvSpPr>
                <p:cNvPr id="1773" name="Google Shape;1773;p4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75" name="Google Shape;1775;p4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76" name="Google Shape;1776;p4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77" name="Google Shape;1777;p4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778" name="Google Shape;1778;p49"/>
              <p:cNvGrpSpPr/>
              <p:nvPr/>
            </p:nvGrpSpPr>
            <p:grpSpPr>
              <a:xfrm>
                <a:off x="935835" y="671517"/>
                <a:ext cx="444014" cy="577450"/>
                <a:chOff x="2255047" y="690567"/>
                <a:chExt cx="444014" cy="577450"/>
              </a:xfrm>
            </p:grpSpPr>
            <p:sp>
              <p:nvSpPr>
                <p:cNvPr id="1779" name="Google Shape;1779;p4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1" name="Google Shape;1781;p4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2" name="Google Shape;1782;p4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3" name="Google Shape;1783;p4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784" name="Google Shape;1784;p49"/>
              <p:cNvGrpSpPr/>
              <p:nvPr/>
            </p:nvGrpSpPr>
            <p:grpSpPr>
              <a:xfrm>
                <a:off x="1016797" y="593529"/>
                <a:ext cx="444014" cy="577450"/>
                <a:chOff x="2255047" y="690567"/>
                <a:chExt cx="444014" cy="577450"/>
              </a:xfrm>
            </p:grpSpPr>
            <p:sp>
              <p:nvSpPr>
                <p:cNvPr id="1785" name="Google Shape;1785;p4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7" name="Google Shape;1787;p4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8" name="Google Shape;1788;p4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9" name="Google Shape;1789;p4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1790" name="Google Shape;1790;p49"/>
            <p:cNvGrpSpPr/>
            <p:nvPr/>
          </p:nvGrpSpPr>
          <p:grpSpPr>
            <a:xfrm>
              <a:off x="1205750" y="4359925"/>
              <a:ext cx="245400" cy="245400"/>
              <a:chOff x="904875" y="1114425"/>
              <a:chExt cx="245400" cy="245400"/>
            </a:xfrm>
          </p:grpSpPr>
          <p:sp>
            <p:nvSpPr>
              <p:cNvPr id="1791" name="Google Shape;1791;p49"/>
              <p:cNvSpPr/>
              <p:nvPr/>
            </p:nvSpPr>
            <p:spPr>
              <a:xfrm>
                <a:off x="904875" y="1114425"/>
                <a:ext cx="245400" cy="245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9"/>
              <p:cNvSpPr/>
              <p:nvPr/>
            </p:nvSpPr>
            <p:spPr>
              <a:xfrm>
                <a:off x="981600" y="1196400"/>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94" name="Google Shape;1794;p49"/>
          <p:cNvGrpSpPr/>
          <p:nvPr/>
        </p:nvGrpSpPr>
        <p:grpSpPr>
          <a:xfrm rot="10800000" flipH="1">
            <a:off x="8153198" y="4103616"/>
            <a:ext cx="278797" cy="501700"/>
            <a:chOff x="8063823" y="2506947"/>
            <a:chExt cx="198009" cy="356296"/>
          </a:xfrm>
        </p:grpSpPr>
        <p:sp>
          <p:nvSpPr>
            <p:cNvPr id="1795" name="Google Shape;1795;p4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859;p43">
            <a:extLst>
              <a:ext uri="{FF2B5EF4-FFF2-40B4-BE49-F238E27FC236}">
                <a16:creationId xmlns:a16="http://schemas.microsoft.com/office/drawing/2014/main" id="{2906D3A6-E2FB-D5B6-D57E-C8562755147D}"/>
              </a:ext>
            </a:extLst>
          </p:cNvPr>
          <p:cNvSpPr txBox="1">
            <a:spLocks noGrp="1"/>
          </p:cNvSpPr>
          <p:nvPr>
            <p:ph type="title"/>
          </p:nvPr>
        </p:nvSpPr>
        <p:spPr>
          <a:xfrm>
            <a:off x="1400100" y="40232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ar-SA" sz="2800" b="1" dirty="0">
                <a:solidFill>
                  <a:schemeClr val="accent1">
                    <a:lumMod val="75000"/>
                  </a:schemeClr>
                </a:solidFill>
                <a:cs typeface="+mj-cs"/>
              </a:rPr>
              <a:t>أهداف البحث</a:t>
            </a:r>
          </a:p>
        </p:txBody>
      </p:sp>
      <p:grpSp>
        <p:nvGrpSpPr>
          <p:cNvPr id="34" name="Group 33">
            <a:extLst>
              <a:ext uri="{FF2B5EF4-FFF2-40B4-BE49-F238E27FC236}">
                <a16:creationId xmlns:a16="http://schemas.microsoft.com/office/drawing/2014/main" id="{334DC2A0-28AE-1EFF-0CE4-C2833860686C}"/>
              </a:ext>
            </a:extLst>
          </p:cNvPr>
          <p:cNvGrpSpPr/>
          <p:nvPr/>
        </p:nvGrpSpPr>
        <p:grpSpPr>
          <a:xfrm>
            <a:off x="1274921" y="1131990"/>
            <a:ext cx="6685483" cy="3287554"/>
            <a:chOff x="1274921" y="1131990"/>
            <a:chExt cx="6685483" cy="3287554"/>
          </a:xfrm>
        </p:grpSpPr>
        <p:grpSp>
          <p:nvGrpSpPr>
            <p:cNvPr id="17" name="Group 16">
              <a:extLst>
                <a:ext uri="{FF2B5EF4-FFF2-40B4-BE49-F238E27FC236}">
                  <a16:creationId xmlns:a16="http://schemas.microsoft.com/office/drawing/2014/main" id="{9601C0F3-AE8A-4177-DBAF-A91B73CD25B9}"/>
                </a:ext>
              </a:extLst>
            </p:cNvPr>
            <p:cNvGrpSpPr/>
            <p:nvPr/>
          </p:nvGrpSpPr>
          <p:grpSpPr>
            <a:xfrm>
              <a:off x="1274922" y="1131990"/>
              <a:ext cx="6685482" cy="430887"/>
              <a:chOff x="1264008" y="1418401"/>
              <a:chExt cx="6685482" cy="430887"/>
            </a:xfrm>
          </p:grpSpPr>
          <p:sp>
            <p:nvSpPr>
              <p:cNvPr id="13" name="Google Shape;3817;p72">
                <a:extLst>
                  <a:ext uri="{FF2B5EF4-FFF2-40B4-BE49-F238E27FC236}">
                    <a16:creationId xmlns:a16="http://schemas.microsoft.com/office/drawing/2014/main" id="{2D02D6C1-A697-1F43-DA12-44F81F4C81DD}"/>
                  </a:ext>
                </a:extLst>
              </p:cNvPr>
              <p:cNvSpPr txBox="1">
                <a:spLocks/>
              </p:cNvSpPr>
              <p:nvPr/>
            </p:nvSpPr>
            <p:spPr>
              <a:xfrm>
                <a:off x="7529229" y="1440910"/>
                <a:ext cx="420261" cy="385868"/>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9pPr>
              </a:lstStyle>
              <a:p>
                <a:pPr algn="ctr"/>
                <a:r>
                  <a:rPr lang="en" sz="1600" dirty="0"/>
                  <a:t>01</a:t>
                </a:r>
              </a:p>
            </p:txBody>
          </p:sp>
          <p:sp>
            <p:nvSpPr>
              <p:cNvPr id="15" name="TextBox 14">
                <a:extLst>
                  <a:ext uri="{FF2B5EF4-FFF2-40B4-BE49-F238E27FC236}">
                    <a16:creationId xmlns:a16="http://schemas.microsoft.com/office/drawing/2014/main" id="{D73CBA29-9FA0-76D6-BD1E-61E235241C1A}"/>
                  </a:ext>
                </a:extLst>
              </p:cNvPr>
              <p:cNvSpPr txBox="1"/>
              <p:nvPr/>
            </p:nvSpPr>
            <p:spPr>
              <a:xfrm>
                <a:off x="1264008" y="1418401"/>
                <a:ext cx="6215740" cy="430887"/>
              </a:xfrm>
              <a:prstGeom prst="rect">
                <a:avLst/>
              </a:prstGeom>
              <a:noFill/>
            </p:spPr>
            <p:txBody>
              <a:bodyPr wrap="square">
                <a:spAutoFit/>
              </a:bodyPr>
              <a:lstStyle/>
              <a:p>
                <a:pPr lvl="0" algn="just" rtl="1">
                  <a:lnSpc>
                    <a:spcPct val="150000"/>
                  </a:lnSpc>
                  <a:buSzPts val="1000"/>
                  <a:tabLst>
                    <a:tab pos="457200" algn="l"/>
                  </a:tabLst>
                </a:pPr>
                <a:r>
                  <a:rPr lang="ar-SA" sz="1600" dirty="0">
                    <a:effectLst/>
                    <a:latin typeface="Times New Roman" panose="02020603050405020304" pitchFamily="18" charset="0"/>
                    <a:ea typeface="Times New Roman" panose="02020603050405020304" pitchFamily="18" charset="0"/>
                    <a:cs typeface="Simplified Arabic" panose="02020603050405020304" pitchFamily="18" charset="-78"/>
                  </a:rPr>
                  <a:t>استكشاف الأسس العلمية لتقنية النانو ودورها في صناعة الإلكترونيات الدقيقة</a:t>
                </a:r>
                <a:r>
                  <a:rPr lang="en-US" sz="1600" dirty="0">
                    <a:effectLst/>
                    <a:latin typeface="Simplified Arabic" panose="02020603050405020304" pitchFamily="18" charset="-78"/>
                    <a:ea typeface="Times New Roman" panose="02020603050405020304" pitchFamily="18" charset="0"/>
                  </a:rPr>
                  <a:t>.</a:t>
                </a:r>
                <a:endParaRPr lang="en-US" sz="1600" dirty="0">
                  <a:effectLst/>
                  <a:latin typeface="Times New Roman" panose="02020603050405020304" pitchFamily="18" charset="0"/>
                  <a:ea typeface="Times New Roman" panose="02020603050405020304" pitchFamily="18" charset="0"/>
                </a:endParaRPr>
              </a:p>
            </p:txBody>
          </p:sp>
        </p:grpSp>
        <p:grpSp>
          <p:nvGrpSpPr>
            <p:cNvPr id="18" name="Group 17">
              <a:extLst>
                <a:ext uri="{FF2B5EF4-FFF2-40B4-BE49-F238E27FC236}">
                  <a16:creationId xmlns:a16="http://schemas.microsoft.com/office/drawing/2014/main" id="{5E71C347-1BF3-93A3-7F2E-616940C8D0B4}"/>
                </a:ext>
              </a:extLst>
            </p:cNvPr>
            <p:cNvGrpSpPr/>
            <p:nvPr/>
          </p:nvGrpSpPr>
          <p:grpSpPr>
            <a:xfrm>
              <a:off x="1274922" y="1703323"/>
              <a:ext cx="6685482" cy="430887"/>
              <a:chOff x="1264008" y="1418401"/>
              <a:chExt cx="6685482" cy="430887"/>
            </a:xfrm>
          </p:grpSpPr>
          <p:sp>
            <p:nvSpPr>
              <p:cNvPr id="19" name="Google Shape;3817;p72">
                <a:extLst>
                  <a:ext uri="{FF2B5EF4-FFF2-40B4-BE49-F238E27FC236}">
                    <a16:creationId xmlns:a16="http://schemas.microsoft.com/office/drawing/2014/main" id="{FF9EABB0-4F8E-2237-CA98-90239E279ED8}"/>
                  </a:ext>
                </a:extLst>
              </p:cNvPr>
              <p:cNvSpPr txBox="1">
                <a:spLocks/>
              </p:cNvSpPr>
              <p:nvPr/>
            </p:nvSpPr>
            <p:spPr>
              <a:xfrm>
                <a:off x="7518315" y="1440910"/>
                <a:ext cx="431175" cy="385868"/>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9pPr>
              </a:lstStyle>
              <a:p>
                <a:pPr algn="ctr"/>
                <a:r>
                  <a:rPr lang="ar-SA" sz="1600" dirty="0"/>
                  <a:t>02</a:t>
                </a:r>
                <a:endParaRPr lang="en" sz="1600" dirty="0"/>
              </a:p>
            </p:txBody>
          </p:sp>
          <p:sp>
            <p:nvSpPr>
              <p:cNvPr id="20" name="TextBox 19">
                <a:extLst>
                  <a:ext uri="{FF2B5EF4-FFF2-40B4-BE49-F238E27FC236}">
                    <a16:creationId xmlns:a16="http://schemas.microsoft.com/office/drawing/2014/main" id="{B5E76BDA-54B8-EB22-121F-B274BF839F9F}"/>
                  </a:ext>
                </a:extLst>
              </p:cNvPr>
              <p:cNvSpPr txBox="1"/>
              <p:nvPr/>
            </p:nvSpPr>
            <p:spPr>
              <a:xfrm>
                <a:off x="1264008" y="1418401"/>
                <a:ext cx="6215740" cy="430887"/>
              </a:xfrm>
              <a:prstGeom prst="rect">
                <a:avLst/>
              </a:prstGeom>
              <a:noFill/>
            </p:spPr>
            <p:txBody>
              <a:bodyPr wrap="square">
                <a:spAutoFit/>
              </a:bodyPr>
              <a:lstStyle/>
              <a:p>
                <a:pPr lvl="0" algn="just" rtl="1">
                  <a:lnSpc>
                    <a:spcPct val="150000"/>
                  </a:lnSpc>
                  <a:buSzPts val="1000"/>
                  <a:tabLst>
                    <a:tab pos="457200" algn="l"/>
                  </a:tabLst>
                </a:pPr>
                <a:r>
                  <a:rPr lang="ar-SA" sz="1600" dirty="0">
                    <a:effectLst/>
                    <a:latin typeface="Times New Roman" panose="02020603050405020304" pitchFamily="18" charset="0"/>
                    <a:ea typeface="Times New Roman" panose="02020603050405020304" pitchFamily="18" charset="0"/>
                    <a:cs typeface="Simplified Arabic" panose="02020603050405020304" pitchFamily="18" charset="-78"/>
                  </a:rPr>
                  <a:t>تحليل تطبيقات تقنية النانو في تصميم وتصنيع المعالجات الدقيقة</a:t>
                </a:r>
                <a:r>
                  <a:rPr lang="en-US" sz="1600" dirty="0">
                    <a:effectLst/>
                    <a:latin typeface="Simplified Arabic" panose="02020603050405020304" pitchFamily="18" charset="-78"/>
                    <a:ea typeface="Times New Roman" panose="02020603050405020304" pitchFamily="18" charset="0"/>
                  </a:rPr>
                  <a:t>.</a:t>
                </a:r>
                <a:endParaRPr lang="en-US" sz="1600" dirty="0">
                  <a:effectLst/>
                  <a:latin typeface="Times New Roman" panose="02020603050405020304" pitchFamily="18" charset="0"/>
                  <a:ea typeface="Times New Roman" panose="02020603050405020304" pitchFamily="18" charset="0"/>
                </a:endParaRPr>
              </a:p>
            </p:txBody>
          </p:sp>
        </p:grpSp>
        <p:grpSp>
          <p:nvGrpSpPr>
            <p:cNvPr id="22" name="Group 21">
              <a:extLst>
                <a:ext uri="{FF2B5EF4-FFF2-40B4-BE49-F238E27FC236}">
                  <a16:creationId xmlns:a16="http://schemas.microsoft.com/office/drawing/2014/main" id="{EACD18A4-F5C6-5914-6D3B-E87BBEBCB682}"/>
                </a:ext>
              </a:extLst>
            </p:cNvPr>
            <p:cNvGrpSpPr/>
            <p:nvPr/>
          </p:nvGrpSpPr>
          <p:grpSpPr>
            <a:xfrm>
              <a:off x="1274922" y="2274656"/>
              <a:ext cx="6685482" cy="430887"/>
              <a:chOff x="1264008" y="1418401"/>
              <a:chExt cx="6685482" cy="430887"/>
            </a:xfrm>
          </p:grpSpPr>
          <p:sp>
            <p:nvSpPr>
              <p:cNvPr id="23" name="Google Shape;3817;p72">
                <a:extLst>
                  <a:ext uri="{FF2B5EF4-FFF2-40B4-BE49-F238E27FC236}">
                    <a16:creationId xmlns:a16="http://schemas.microsoft.com/office/drawing/2014/main" id="{11DD135B-0971-1598-0A91-E39F1C955FE4}"/>
                  </a:ext>
                </a:extLst>
              </p:cNvPr>
              <p:cNvSpPr txBox="1">
                <a:spLocks/>
              </p:cNvSpPr>
              <p:nvPr/>
            </p:nvSpPr>
            <p:spPr>
              <a:xfrm>
                <a:off x="7518315" y="1440910"/>
                <a:ext cx="431175" cy="385868"/>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9pPr>
              </a:lstStyle>
              <a:p>
                <a:pPr algn="ctr"/>
                <a:r>
                  <a:rPr lang="ar-SA" sz="1600" dirty="0"/>
                  <a:t>03</a:t>
                </a:r>
                <a:endParaRPr lang="en" sz="1600" dirty="0"/>
              </a:p>
            </p:txBody>
          </p:sp>
          <p:sp>
            <p:nvSpPr>
              <p:cNvPr id="24" name="TextBox 23">
                <a:extLst>
                  <a:ext uri="{FF2B5EF4-FFF2-40B4-BE49-F238E27FC236}">
                    <a16:creationId xmlns:a16="http://schemas.microsoft.com/office/drawing/2014/main" id="{06B2549B-E328-3530-61C5-D3379CDE65E1}"/>
                  </a:ext>
                </a:extLst>
              </p:cNvPr>
              <p:cNvSpPr txBox="1"/>
              <p:nvPr/>
            </p:nvSpPr>
            <p:spPr>
              <a:xfrm>
                <a:off x="1264008" y="1418401"/>
                <a:ext cx="6215740" cy="430887"/>
              </a:xfrm>
              <a:prstGeom prst="rect">
                <a:avLst/>
              </a:prstGeom>
              <a:noFill/>
            </p:spPr>
            <p:txBody>
              <a:bodyPr wrap="square">
                <a:spAutoFit/>
              </a:bodyPr>
              <a:lstStyle/>
              <a:p>
                <a:pPr lvl="0" algn="just" rtl="1">
                  <a:lnSpc>
                    <a:spcPct val="150000"/>
                  </a:lnSpc>
                  <a:buSzPts val="1000"/>
                  <a:tabLst>
                    <a:tab pos="457200" algn="l"/>
                  </a:tabLst>
                </a:pPr>
                <a:r>
                  <a:rPr lang="ar-SA" sz="1600" dirty="0">
                    <a:effectLst/>
                    <a:latin typeface="Times New Roman" panose="02020603050405020304" pitchFamily="18" charset="0"/>
                    <a:ea typeface="Times New Roman" panose="02020603050405020304" pitchFamily="18" charset="0"/>
                    <a:cs typeface="Simplified Arabic" panose="02020603050405020304" pitchFamily="18" charset="-78"/>
                  </a:rPr>
                  <a:t>توضيح كيف تساهم المواد النانوية في تحسين الأداء الحراري والكهربائي للمعالجات</a:t>
                </a:r>
                <a:r>
                  <a:rPr lang="en-US" sz="1600" dirty="0">
                    <a:effectLst/>
                    <a:latin typeface="Simplified Arabic" panose="02020603050405020304" pitchFamily="18" charset="-78"/>
                    <a:ea typeface="Times New Roman" panose="02020603050405020304" pitchFamily="18" charset="0"/>
                  </a:rPr>
                  <a:t>.</a:t>
                </a:r>
                <a:endParaRPr lang="en-US" sz="1600" dirty="0">
                  <a:effectLst/>
                  <a:latin typeface="Times New Roman" panose="02020603050405020304" pitchFamily="18" charset="0"/>
                  <a:ea typeface="Times New Roman" panose="02020603050405020304" pitchFamily="18" charset="0"/>
                </a:endParaRPr>
              </a:p>
            </p:txBody>
          </p:sp>
        </p:grpSp>
        <p:grpSp>
          <p:nvGrpSpPr>
            <p:cNvPr id="25" name="Group 24">
              <a:extLst>
                <a:ext uri="{FF2B5EF4-FFF2-40B4-BE49-F238E27FC236}">
                  <a16:creationId xmlns:a16="http://schemas.microsoft.com/office/drawing/2014/main" id="{8302E65C-BDFB-6F97-7DB6-5EF5CE30B756}"/>
                </a:ext>
              </a:extLst>
            </p:cNvPr>
            <p:cNvGrpSpPr/>
            <p:nvPr/>
          </p:nvGrpSpPr>
          <p:grpSpPr>
            <a:xfrm>
              <a:off x="1274922" y="2845989"/>
              <a:ext cx="6685482" cy="430887"/>
              <a:chOff x="1264008" y="1418401"/>
              <a:chExt cx="6685482" cy="430887"/>
            </a:xfrm>
          </p:grpSpPr>
          <p:sp>
            <p:nvSpPr>
              <p:cNvPr id="26" name="Google Shape;3817;p72">
                <a:extLst>
                  <a:ext uri="{FF2B5EF4-FFF2-40B4-BE49-F238E27FC236}">
                    <a16:creationId xmlns:a16="http://schemas.microsoft.com/office/drawing/2014/main" id="{04DF54AF-BD34-C2E8-BD23-86234DD99A49}"/>
                  </a:ext>
                </a:extLst>
              </p:cNvPr>
              <p:cNvSpPr txBox="1">
                <a:spLocks/>
              </p:cNvSpPr>
              <p:nvPr/>
            </p:nvSpPr>
            <p:spPr>
              <a:xfrm>
                <a:off x="7518315" y="1440910"/>
                <a:ext cx="431175" cy="385868"/>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9pPr>
              </a:lstStyle>
              <a:p>
                <a:pPr algn="ctr"/>
                <a:r>
                  <a:rPr lang="ar-SA" sz="1600" dirty="0"/>
                  <a:t>04</a:t>
                </a:r>
                <a:endParaRPr lang="en" sz="1600" dirty="0"/>
              </a:p>
            </p:txBody>
          </p:sp>
          <p:sp>
            <p:nvSpPr>
              <p:cNvPr id="27" name="TextBox 26">
                <a:extLst>
                  <a:ext uri="{FF2B5EF4-FFF2-40B4-BE49-F238E27FC236}">
                    <a16:creationId xmlns:a16="http://schemas.microsoft.com/office/drawing/2014/main" id="{49C5FECE-2D0C-9D17-B1B3-4DF7AD35F4BA}"/>
                  </a:ext>
                </a:extLst>
              </p:cNvPr>
              <p:cNvSpPr txBox="1"/>
              <p:nvPr/>
            </p:nvSpPr>
            <p:spPr>
              <a:xfrm>
                <a:off x="1264008" y="1418401"/>
                <a:ext cx="6215740" cy="430887"/>
              </a:xfrm>
              <a:prstGeom prst="rect">
                <a:avLst/>
              </a:prstGeom>
              <a:noFill/>
            </p:spPr>
            <p:txBody>
              <a:bodyPr wrap="square">
                <a:spAutoFit/>
              </a:bodyPr>
              <a:lstStyle/>
              <a:p>
                <a:pPr lvl="0" algn="just" rtl="1">
                  <a:lnSpc>
                    <a:spcPct val="150000"/>
                  </a:lnSpc>
                  <a:buSzPts val="1000"/>
                  <a:tabLst>
                    <a:tab pos="457200" algn="l"/>
                  </a:tabLst>
                </a:pPr>
                <a:r>
                  <a:rPr lang="ar-SA" sz="1600" dirty="0">
                    <a:effectLst/>
                    <a:latin typeface="Times New Roman" panose="02020603050405020304" pitchFamily="18" charset="0"/>
                    <a:ea typeface="Times New Roman" panose="02020603050405020304" pitchFamily="18" charset="0"/>
                    <a:cs typeface="Simplified Arabic" panose="02020603050405020304" pitchFamily="18" charset="-78"/>
                  </a:rPr>
                  <a:t>دراسة أثر تقنية النانو على موثوقية المعالجات الدقيقة وتقليل الأعطال</a:t>
                </a:r>
                <a:r>
                  <a:rPr lang="en-US" sz="1600" dirty="0">
                    <a:effectLst/>
                    <a:latin typeface="Simplified Arabic" panose="02020603050405020304" pitchFamily="18" charset="-78"/>
                    <a:ea typeface="Times New Roman" panose="02020603050405020304" pitchFamily="18" charset="0"/>
                  </a:rPr>
                  <a:t>.</a:t>
                </a:r>
                <a:endParaRPr lang="en-US" sz="1600" dirty="0">
                  <a:effectLst/>
                  <a:latin typeface="Times New Roman" panose="02020603050405020304" pitchFamily="18" charset="0"/>
                  <a:ea typeface="Times New Roman" panose="02020603050405020304" pitchFamily="18" charset="0"/>
                </a:endParaRPr>
              </a:p>
            </p:txBody>
          </p:sp>
        </p:grpSp>
        <p:grpSp>
          <p:nvGrpSpPr>
            <p:cNvPr id="28" name="Group 27">
              <a:extLst>
                <a:ext uri="{FF2B5EF4-FFF2-40B4-BE49-F238E27FC236}">
                  <a16:creationId xmlns:a16="http://schemas.microsoft.com/office/drawing/2014/main" id="{FD240D96-68F3-302F-91D6-78982DD7A4A0}"/>
                </a:ext>
              </a:extLst>
            </p:cNvPr>
            <p:cNvGrpSpPr/>
            <p:nvPr/>
          </p:nvGrpSpPr>
          <p:grpSpPr>
            <a:xfrm>
              <a:off x="1274922" y="3417322"/>
              <a:ext cx="6685482" cy="430887"/>
              <a:chOff x="1264008" y="1418401"/>
              <a:chExt cx="6685482" cy="430887"/>
            </a:xfrm>
          </p:grpSpPr>
          <p:sp>
            <p:nvSpPr>
              <p:cNvPr id="29" name="Google Shape;3817;p72">
                <a:extLst>
                  <a:ext uri="{FF2B5EF4-FFF2-40B4-BE49-F238E27FC236}">
                    <a16:creationId xmlns:a16="http://schemas.microsoft.com/office/drawing/2014/main" id="{4F869D8C-2434-F5F2-2D84-CCB8E4C79B39}"/>
                  </a:ext>
                </a:extLst>
              </p:cNvPr>
              <p:cNvSpPr txBox="1">
                <a:spLocks/>
              </p:cNvSpPr>
              <p:nvPr/>
            </p:nvSpPr>
            <p:spPr>
              <a:xfrm>
                <a:off x="7518315" y="1440910"/>
                <a:ext cx="431175" cy="385868"/>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9pPr>
              </a:lstStyle>
              <a:p>
                <a:pPr algn="ctr"/>
                <a:r>
                  <a:rPr lang="ar-SA" sz="1600" dirty="0"/>
                  <a:t>05</a:t>
                </a:r>
                <a:endParaRPr lang="en" sz="1600" dirty="0"/>
              </a:p>
            </p:txBody>
          </p:sp>
          <p:sp>
            <p:nvSpPr>
              <p:cNvPr id="30" name="TextBox 29">
                <a:extLst>
                  <a:ext uri="{FF2B5EF4-FFF2-40B4-BE49-F238E27FC236}">
                    <a16:creationId xmlns:a16="http://schemas.microsoft.com/office/drawing/2014/main" id="{838D4FA5-84C4-911F-54B7-1A63FC373317}"/>
                  </a:ext>
                </a:extLst>
              </p:cNvPr>
              <p:cNvSpPr txBox="1"/>
              <p:nvPr/>
            </p:nvSpPr>
            <p:spPr>
              <a:xfrm>
                <a:off x="1264008" y="1418401"/>
                <a:ext cx="6215740" cy="430887"/>
              </a:xfrm>
              <a:prstGeom prst="rect">
                <a:avLst/>
              </a:prstGeom>
              <a:noFill/>
            </p:spPr>
            <p:txBody>
              <a:bodyPr wrap="square">
                <a:spAutoFit/>
              </a:bodyPr>
              <a:lstStyle/>
              <a:p>
                <a:pPr lvl="0" algn="just" rtl="1">
                  <a:lnSpc>
                    <a:spcPct val="150000"/>
                  </a:lnSpc>
                  <a:buSzPts val="1000"/>
                  <a:tabLst>
                    <a:tab pos="457200" algn="l"/>
                  </a:tabLst>
                </a:pPr>
                <a:r>
                  <a:rPr lang="ar-SA" sz="1600" dirty="0">
                    <a:effectLst/>
                    <a:latin typeface="Times New Roman" panose="02020603050405020304" pitchFamily="18" charset="0"/>
                    <a:ea typeface="Times New Roman" panose="02020603050405020304" pitchFamily="18" charset="0"/>
                    <a:cs typeface="Simplified Arabic" panose="02020603050405020304" pitchFamily="18" charset="-78"/>
                  </a:rPr>
                  <a:t>رصد التحديات والقيود التقنية المتعلقة بتطبيق تقنية النانو في الصناعة</a:t>
                </a:r>
                <a:r>
                  <a:rPr lang="en-US" sz="1600" dirty="0">
                    <a:effectLst/>
                    <a:latin typeface="Simplified Arabic" panose="02020603050405020304" pitchFamily="18" charset="-78"/>
                    <a:ea typeface="Times New Roman" panose="02020603050405020304" pitchFamily="18" charset="0"/>
                  </a:rPr>
                  <a:t>.</a:t>
                </a:r>
                <a:endParaRPr lang="en-US" sz="1600" dirty="0">
                  <a:effectLst/>
                  <a:latin typeface="Times New Roman" panose="02020603050405020304" pitchFamily="18" charset="0"/>
                  <a:ea typeface="Times New Roman" panose="02020603050405020304" pitchFamily="18" charset="0"/>
                </a:endParaRPr>
              </a:p>
            </p:txBody>
          </p:sp>
        </p:grpSp>
        <p:grpSp>
          <p:nvGrpSpPr>
            <p:cNvPr id="31" name="Group 30">
              <a:extLst>
                <a:ext uri="{FF2B5EF4-FFF2-40B4-BE49-F238E27FC236}">
                  <a16:creationId xmlns:a16="http://schemas.microsoft.com/office/drawing/2014/main" id="{B56D996B-391A-5E3F-FDEB-E4FC30ACE22E}"/>
                </a:ext>
              </a:extLst>
            </p:cNvPr>
            <p:cNvGrpSpPr/>
            <p:nvPr/>
          </p:nvGrpSpPr>
          <p:grpSpPr>
            <a:xfrm>
              <a:off x="1274921" y="3988657"/>
              <a:ext cx="6685483" cy="430887"/>
              <a:chOff x="1264008" y="1418401"/>
              <a:chExt cx="6685483" cy="430887"/>
            </a:xfrm>
          </p:grpSpPr>
          <p:sp>
            <p:nvSpPr>
              <p:cNvPr id="32" name="Google Shape;3817;p72">
                <a:extLst>
                  <a:ext uri="{FF2B5EF4-FFF2-40B4-BE49-F238E27FC236}">
                    <a16:creationId xmlns:a16="http://schemas.microsoft.com/office/drawing/2014/main" id="{40D047E8-24DD-C903-416F-59DBE517865F}"/>
                  </a:ext>
                </a:extLst>
              </p:cNvPr>
              <p:cNvSpPr txBox="1">
                <a:spLocks/>
              </p:cNvSpPr>
              <p:nvPr/>
            </p:nvSpPr>
            <p:spPr>
              <a:xfrm>
                <a:off x="7464279" y="1440910"/>
                <a:ext cx="485212" cy="385868"/>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9pPr>
              </a:lstStyle>
              <a:p>
                <a:pPr algn="ctr"/>
                <a:r>
                  <a:rPr lang="ar-SA" sz="1600" dirty="0"/>
                  <a:t>06</a:t>
                </a:r>
                <a:endParaRPr lang="en" sz="1600" dirty="0"/>
              </a:p>
            </p:txBody>
          </p:sp>
          <p:sp>
            <p:nvSpPr>
              <p:cNvPr id="33" name="TextBox 32">
                <a:extLst>
                  <a:ext uri="{FF2B5EF4-FFF2-40B4-BE49-F238E27FC236}">
                    <a16:creationId xmlns:a16="http://schemas.microsoft.com/office/drawing/2014/main" id="{28E1146D-CCBC-4E81-AD9D-0539700CEBA7}"/>
                  </a:ext>
                </a:extLst>
              </p:cNvPr>
              <p:cNvSpPr txBox="1"/>
              <p:nvPr/>
            </p:nvSpPr>
            <p:spPr>
              <a:xfrm>
                <a:off x="1264008" y="1418401"/>
                <a:ext cx="6215740" cy="430887"/>
              </a:xfrm>
              <a:prstGeom prst="rect">
                <a:avLst/>
              </a:prstGeom>
              <a:noFill/>
            </p:spPr>
            <p:txBody>
              <a:bodyPr wrap="square">
                <a:spAutoFit/>
              </a:bodyPr>
              <a:lstStyle/>
              <a:p>
                <a:pPr lvl="0" algn="just" rtl="1">
                  <a:lnSpc>
                    <a:spcPct val="150000"/>
                  </a:lnSpc>
                  <a:buSzPts val="1000"/>
                  <a:tabLst>
                    <a:tab pos="457200" algn="l"/>
                  </a:tabLst>
                </a:pPr>
                <a:r>
                  <a:rPr lang="ar-SA" sz="1600" dirty="0">
                    <a:effectLst/>
                    <a:latin typeface="Times New Roman" panose="02020603050405020304" pitchFamily="18" charset="0"/>
                    <a:ea typeface="Times New Roman" panose="02020603050405020304" pitchFamily="18" charset="0"/>
                    <a:cs typeface="Simplified Arabic" panose="02020603050405020304" pitchFamily="18" charset="-78"/>
                  </a:rPr>
                  <a:t>استعراض الاتجاهات المستقبلية المتوقعة في دمج النانو مع تقنيات الحوسبة المتقدمة.</a:t>
                </a:r>
                <a:endParaRPr lang="en-US" sz="1600" dirty="0">
                  <a:effectLst/>
                  <a:latin typeface="Times New Roman" panose="02020603050405020304" pitchFamily="18" charset="0"/>
                  <a:ea typeface="Times New Roman" panose="02020603050405020304" pitchFamily="18" charset="0"/>
                </a:endParaRPr>
              </a:p>
            </p:txBody>
          </p:sp>
        </p:grpSp>
      </p:grpSp>
      <p:sp>
        <p:nvSpPr>
          <p:cNvPr id="2" name="Slide Number Placeholder 6">
            <a:extLst>
              <a:ext uri="{FF2B5EF4-FFF2-40B4-BE49-F238E27FC236}">
                <a16:creationId xmlns:a16="http://schemas.microsoft.com/office/drawing/2014/main" id="{4D354BE1-969A-99DC-2EB6-3BF17F4545E1}"/>
              </a:ext>
            </a:extLst>
          </p:cNvPr>
          <p:cNvSpPr txBox="1">
            <a:spLocks/>
          </p:cNvSpPr>
          <p:nvPr/>
        </p:nvSpPr>
        <p:spPr>
          <a:xfrm>
            <a:off x="3316514" y="486666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9F6A3C25-738D-4996-B34E-84AF88928DA9}" type="slidenum">
              <a:rPr lang="en-US" smtClean="0"/>
              <a:pPr algn="ctr"/>
              <a:t>6</a:t>
            </a:fld>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Cutout/>
                    </a14:imgEffect>
                  </a14:imgLayer>
                </a14:imgProps>
              </a:ext>
            </a:extLst>
          </a:blip>
          <a:tile tx="0" ty="0" sx="100000" sy="100000" flip="none" algn="tl"/>
        </a:blipFill>
        <a:effectLst/>
      </p:bgPr>
    </p:bg>
    <p:spTree>
      <p:nvGrpSpPr>
        <p:cNvPr id="1" name="Shape 1809"/>
        <p:cNvGrpSpPr/>
        <p:nvPr/>
      </p:nvGrpSpPr>
      <p:grpSpPr>
        <a:xfrm>
          <a:off x="0" y="0"/>
          <a:ext cx="0" cy="0"/>
          <a:chOff x="0" y="0"/>
          <a:chExt cx="0" cy="0"/>
        </a:xfrm>
      </p:grpSpPr>
      <p:grpSp>
        <p:nvGrpSpPr>
          <p:cNvPr id="1842" name="Google Shape;1842;p50"/>
          <p:cNvGrpSpPr/>
          <p:nvPr/>
        </p:nvGrpSpPr>
        <p:grpSpPr>
          <a:xfrm>
            <a:off x="792960" y="4041579"/>
            <a:ext cx="524976" cy="655438"/>
            <a:chOff x="792960" y="3993954"/>
            <a:chExt cx="524976" cy="655438"/>
          </a:xfrm>
        </p:grpSpPr>
        <p:grpSp>
          <p:nvGrpSpPr>
            <p:cNvPr id="1843" name="Google Shape;1843;p50"/>
            <p:cNvGrpSpPr/>
            <p:nvPr/>
          </p:nvGrpSpPr>
          <p:grpSpPr>
            <a:xfrm>
              <a:off x="792960" y="4071942"/>
              <a:ext cx="444014" cy="577450"/>
              <a:chOff x="2255047" y="690567"/>
              <a:chExt cx="444014" cy="577450"/>
            </a:xfrm>
          </p:grpSpPr>
          <p:sp>
            <p:nvSpPr>
              <p:cNvPr id="1844" name="Google Shape;1844;p50"/>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0"/>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46" name="Google Shape;1846;p50"/>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47" name="Google Shape;1847;p50"/>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48" name="Google Shape;1848;p50"/>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849" name="Google Shape;1849;p50"/>
            <p:cNvGrpSpPr/>
            <p:nvPr/>
          </p:nvGrpSpPr>
          <p:grpSpPr>
            <a:xfrm>
              <a:off x="873922" y="3993954"/>
              <a:ext cx="444014" cy="577450"/>
              <a:chOff x="873922" y="3993954"/>
              <a:chExt cx="444014" cy="577450"/>
            </a:xfrm>
          </p:grpSpPr>
          <p:sp>
            <p:nvSpPr>
              <p:cNvPr id="1850" name="Google Shape;1850;p50"/>
              <p:cNvSpPr/>
              <p:nvPr/>
            </p:nvSpPr>
            <p:spPr>
              <a:xfrm>
                <a:off x="873922" y="3993954"/>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0"/>
              <p:cNvSpPr/>
              <p:nvPr/>
            </p:nvSpPr>
            <p:spPr>
              <a:xfrm>
                <a:off x="1207505" y="3993954"/>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accen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52" name="Google Shape;1852;p50"/>
              <p:cNvCxnSpPr/>
              <p:nvPr/>
            </p:nvCxnSpPr>
            <p:spPr>
              <a:xfrm>
                <a:off x="939338" y="4227863"/>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53" name="Google Shape;1853;p50"/>
              <p:cNvCxnSpPr/>
              <p:nvPr/>
            </p:nvCxnSpPr>
            <p:spPr>
              <a:xfrm>
                <a:off x="939338" y="4282688"/>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54" name="Google Shape;1854;p50"/>
              <p:cNvCxnSpPr/>
              <p:nvPr/>
            </p:nvCxnSpPr>
            <p:spPr>
              <a:xfrm>
                <a:off x="939338" y="4334938"/>
                <a:ext cx="3132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9" name="Google Shape;1810;p50">
            <a:extLst>
              <a:ext uri="{FF2B5EF4-FFF2-40B4-BE49-F238E27FC236}">
                <a16:creationId xmlns:a16="http://schemas.microsoft.com/office/drawing/2014/main" id="{554EB48B-50CD-AFAB-5452-54EF9CCB19B1}"/>
              </a:ext>
            </a:extLst>
          </p:cNvPr>
          <p:cNvGrpSpPr/>
          <p:nvPr/>
        </p:nvGrpSpPr>
        <p:grpSpPr>
          <a:xfrm>
            <a:off x="1735349" y="1074515"/>
            <a:ext cx="5916266" cy="3331424"/>
            <a:chOff x="1665631" y="965574"/>
            <a:chExt cx="5916266" cy="3331424"/>
          </a:xfrm>
        </p:grpSpPr>
        <p:grpSp>
          <p:nvGrpSpPr>
            <p:cNvPr id="10" name="Google Shape;1811;p50">
              <a:extLst>
                <a:ext uri="{FF2B5EF4-FFF2-40B4-BE49-F238E27FC236}">
                  <a16:creationId xmlns:a16="http://schemas.microsoft.com/office/drawing/2014/main" id="{6B5FE1F5-980A-D433-16DD-49616CB8CE05}"/>
                </a:ext>
              </a:extLst>
            </p:cNvPr>
            <p:cNvGrpSpPr/>
            <p:nvPr/>
          </p:nvGrpSpPr>
          <p:grpSpPr>
            <a:xfrm>
              <a:off x="1765675" y="1084649"/>
              <a:ext cx="5816222" cy="3212350"/>
              <a:chOff x="1770475" y="1079874"/>
              <a:chExt cx="5816222" cy="3212350"/>
            </a:xfrm>
          </p:grpSpPr>
          <p:grpSp>
            <p:nvGrpSpPr>
              <p:cNvPr id="20" name="Google Shape;1812;p50">
                <a:extLst>
                  <a:ext uri="{FF2B5EF4-FFF2-40B4-BE49-F238E27FC236}">
                    <a16:creationId xmlns:a16="http://schemas.microsoft.com/office/drawing/2014/main" id="{46821592-1241-48AE-99F8-0FDDDA75CADF}"/>
                  </a:ext>
                </a:extLst>
              </p:cNvPr>
              <p:cNvGrpSpPr/>
              <p:nvPr/>
            </p:nvGrpSpPr>
            <p:grpSpPr>
              <a:xfrm>
                <a:off x="1770488" y="1079874"/>
                <a:ext cx="5816179" cy="326924"/>
                <a:chOff x="1662150" y="959424"/>
                <a:chExt cx="5816179" cy="326924"/>
              </a:xfrm>
            </p:grpSpPr>
            <p:sp>
              <p:nvSpPr>
                <p:cNvPr id="22" name="Google Shape;1813;p50">
                  <a:extLst>
                    <a:ext uri="{FF2B5EF4-FFF2-40B4-BE49-F238E27FC236}">
                      <a16:creationId xmlns:a16="http://schemas.microsoft.com/office/drawing/2014/main" id="{B991EB9A-D8FE-169F-2B80-DF118048E5DD}"/>
                    </a:ext>
                  </a:extLst>
                </p:cNvPr>
                <p:cNvSpPr/>
                <p:nvPr/>
              </p:nvSpPr>
              <p:spPr>
                <a:xfrm>
                  <a:off x="1662150" y="959425"/>
                  <a:ext cx="5816179" cy="326923"/>
                </a:xfrm>
                <a:custGeom>
                  <a:avLst/>
                  <a:gdLst/>
                  <a:ahLst/>
                  <a:cxnLst/>
                  <a:rect l="l" t="t" r="r" b="b"/>
                  <a:pathLst>
                    <a:path w="58255" h="3991" extrusionOk="0">
                      <a:moveTo>
                        <a:pt x="1" y="0"/>
                      </a:moveTo>
                      <a:lnTo>
                        <a:pt x="1" y="3990"/>
                      </a:lnTo>
                      <a:lnTo>
                        <a:pt x="58254" y="3990"/>
                      </a:lnTo>
                      <a:lnTo>
                        <a:pt x="58254"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1814;p50">
                  <a:extLst>
                    <a:ext uri="{FF2B5EF4-FFF2-40B4-BE49-F238E27FC236}">
                      <a16:creationId xmlns:a16="http://schemas.microsoft.com/office/drawing/2014/main" id="{F2EE3F1D-758D-0857-2D4D-E116B319EA9E}"/>
                    </a:ext>
                  </a:extLst>
                </p:cNvPr>
                <p:cNvGrpSpPr/>
                <p:nvPr/>
              </p:nvGrpSpPr>
              <p:grpSpPr>
                <a:xfrm>
                  <a:off x="1764526" y="959424"/>
                  <a:ext cx="5589241" cy="326923"/>
                  <a:chOff x="1764526" y="959424"/>
                  <a:chExt cx="5589241" cy="326923"/>
                </a:xfrm>
              </p:grpSpPr>
              <p:sp>
                <p:nvSpPr>
                  <p:cNvPr id="24" name="Google Shape;1815;p50">
                    <a:extLst>
                      <a:ext uri="{FF2B5EF4-FFF2-40B4-BE49-F238E27FC236}">
                        <a16:creationId xmlns:a16="http://schemas.microsoft.com/office/drawing/2014/main" id="{A20CA05A-CE90-E618-6DBB-992295ECA070}"/>
                      </a:ext>
                    </a:extLst>
                  </p:cNvPr>
                  <p:cNvSpPr/>
                  <p:nvPr/>
                </p:nvSpPr>
                <p:spPr>
                  <a:xfrm>
                    <a:off x="1980533" y="959424"/>
                    <a:ext cx="17120" cy="326923"/>
                  </a:xfrm>
                  <a:custGeom>
                    <a:avLst/>
                    <a:gdLst/>
                    <a:ahLst/>
                    <a:cxnLst/>
                    <a:rect l="l" t="t" r="r" b="b"/>
                    <a:pathLst>
                      <a:path w="209" h="3991" extrusionOk="0">
                        <a:moveTo>
                          <a:pt x="1" y="0"/>
                        </a:moveTo>
                        <a:lnTo>
                          <a:pt x="1" y="3990"/>
                        </a:lnTo>
                        <a:lnTo>
                          <a:pt x="209" y="3990"/>
                        </a:lnTo>
                        <a:lnTo>
                          <a:pt x="209"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816;p50">
                    <a:extLst>
                      <a:ext uri="{FF2B5EF4-FFF2-40B4-BE49-F238E27FC236}">
                        <a16:creationId xmlns:a16="http://schemas.microsoft.com/office/drawing/2014/main" id="{5673CA4E-50ED-6322-31E8-954E3B5B766C}"/>
                      </a:ext>
                    </a:extLst>
                  </p:cNvPr>
                  <p:cNvSpPr/>
                  <p:nvPr/>
                </p:nvSpPr>
                <p:spPr>
                  <a:xfrm>
                    <a:off x="1764526" y="1030443"/>
                    <a:ext cx="105258" cy="184800"/>
                  </a:xfrm>
                  <a:custGeom>
                    <a:avLst/>
                    <a:gdLst/>
                    <a:ahLst/>
                    <a:cxnLst/>
                    <a:rect l="l" t="t" r="r" b="b"/>
                    <a:pathLst>
                      <a:path w="1285" h="2256" extrusionOk="0">
                        <a:moveTo>
                          <a:pt x="1285" y="1"/>
                        </a:moveTo>
                        <a:lnTo>
                          <a:pt x="1" y="1146"/>
                        </a:lnTo>
                        <a:lnTo>
                          <a:pt x="1285" y="2256"/>
                        </a:lnTo>
                        <a:lnTo>
                          <a:pt x="1285"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817;p50">
                    <a:extLst>
                      <a:ext uri="{FF2B5EF4-FFF2-40B4-BE49-F238E27FC236}">
                        <a16:creationId xmlns:a16="http://schemas.microsoft.com/office/drawing/2014/main" id="{5C80F5C0-069D-C4F2-56EF-687E6296D2B8}"/>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818;p50">
                    <a:extLst>
                      <a:ext uri="{FF2B5EF4-FFF2-40B4-BE49-F238E27FC236}">
                        <a16:creationId xmlns:a16="http://schemas.microsoft.com/office/drawing/2014/main" id="{518715BE-31B0-5323-28AF-A07BB92344FD}"/>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 name="Google Shape;1819;p50">
                <a:extLst>
                  <a:ext uri="{FF2B5EF4-FFF2-40B4-BE49-F238E27FC236}">
                    <a16:creationId xmlns:a16="http://schemas.microsoft.com/office/drawing/2014/main" id="{6EFA53B0-EA83-D254-C0DD-AD188BDB0842}"/>
                  </a:ext>
                </a:extLst>
              </p:cNvPr>
              <p:cNvSpPr/>
              <p:nvPr/>
            </p:nvSpPr>
            <p:spPr>
              <a:xfrm>
                <a:off x="1770475" y="1406800"/>
                <a:ext cx="5816222" cy="2885423"/>
              </a:xfrm>
              <a:custGeom>
                <a:avLst/>
                <a:gdLst/>
                <a:ahLst/>
                <a:cxnLst/>
                <a:rect l="l" t="t" r="r" b="b"/>
                <a:pathLst>
                  <a:path w="58289" h="52980" extrusionOk="0">
                    <a:moveTo>
                      <a:pt x="1" y="0"/>
                    </a:moveTo>
                    <a:lnTo>
                      <a:pt x="1" y="52980"/>
                    </a:lnTo>
                    <a:lnTo>
                      <a:pt x="58289" y="52980"/>
                    </a:lnTo>
                    <a:lnTo>
                      <a:pt x="58289"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820;p50">
              <a:extLst>
                <a:ext uri="{FF2B5EF4-FFF2-40B4-BE49-F238E27FC236}">
                  <a16:creationId xmlns:a16="http://schemas.microsoft.com/office/drawing/2014/main" id="{DDB4621F-91B9-0247-AE45-B99FC51A61E0}"/>
                </a:ext>
              </a:extLst>
            </p:cNvPr>
            <p:cNvGrpSpPr/>
            <p:nvPr/>
          </p:nvGrpSpPr>
          <p:grpSpPr>
            <a:xfrm>
              <a:off x="1665631" y="965574"/>
              <a:ext cx="5816222" cy="3212350"/>
              <a:chOff x="1770475" y="1079874"/>
              <a:chExt cx="5816222" cy="3212350"/>
            </a:xfrm>
          </p:grpSpPr>
          <p:grpSp>
            <p:nvGrpSpPr>
              <p:cNvPr id="12" name="Google Shape;1821;p50">
                <a:extLst>
                  <a:ext uri="{FF2B5EF4-FFF2-40B4-BE49-F238E27FC236}">
                    <a16:creationId xmlns:a16="http://schemas.microsoft.com/office/drawing/2014/main" id="{4F61749E-7379-9A35-3EBE-D41084117D49}"/>
                  </a:ext>
                </a:extLst>
              </p:cNvPr>
              <p:cNvGrpSpPr/>
              <p:nvPr/>
            </p:nvGrpSpPr>
            <p:grpSpPr>
              <a:xfrm>
                <a:off x="1770488" y="1079874"/>
                <a:ext cx="5816179" cy="326924"/>
                <a:chOff x="1662150" y="959424"/>
                <a:chExt cx="5816179" cy="326924"/>
              </a:xfrm>
            </p:grpSpPr>
            <p:sp>
              <p:nvSpPr>
                <p:cNvPr id="14" name="Google Shape;1822;p50">
                  <a:extLst>
                    <a:ext uri="{FF2B5EF4-FFF2-40B4-BE49-F238E27FC236}">
                      <a16:creationId xmlns:a16="http://schemas.microsoft.com/office/drawing/2014/main" id="{A8A1C184-4C16-53B6-6D70-6495AE5A53E1}"/>
                    </a:ext>
                  </a:extLst>
                </p:cNvPr>
                <p:cNvSpPr/>
                <p:nvPr/>
              </p:nvSpPr>
              <p:spPr>
                <a:xfrm>
                  <a:off x="1662150" y="959425"/>
                  <a:ext cx="5816179" cy="326923"/>
                </a:xfrm>
                <a:custGeom>
                  <a:avLst/>
                  <a:gdLst/>
                  <a:ahLst/>
                  <a:cxnLst/>
                  <a:rect l="l" t="t" r="r" b="b"/>
                  <a:pathLst>
                    <a:path w="58255" h="3991" extrusionOk="0">
                      <a:moveTo>
                        <a:pt x="1" y="0"/>
                      </a:moveTo>
                      <a:lnTo>
                        <a:pt x="1" y="3990"/>
                      </a:lnTo>
                      <a:lnTo>
                        <a:pt x="58254" y="3990"/>
                      </a:lnTo>
                      <a:lnTo>
                        <a:pt x="58254"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823;p50">
                  <a:extLst>
                    <a:ext uri="{FF2B5EF4-FFF2-40B4-BE49-F238E27FC236}">
                      <a16:creationId xmlns:a16="http://schemas.microsoft.com/office/drawing/2014/main" id="{49477B3E-2CFE-7B8A-E6F1-4B1C14F63DF5}"/>
                    </a:ext>
                  </a:extLst>
                </p:cNvPr>
                <p:cNvGrpSpPr/>
                <p:nvPr/>
              </p:nvGrpSpPr>
              <p:grpSpPr>
                <a:xfrm>
                  <a:off x="1764526" y="959424"/>
                  <a:ext cx="5589241" cy="326923"/>
                  <a:chOff x="1764526" y="959424"/>
                  <a:chExt cx="5589241" cy="326923"/>
                </a:xfrm>
              </p:grpSpPr>
              <p:sp>
                <p:nvSpPr>
                  <p:cNvPr id="16" name="Google Shape;1824;p50">
                    <a:extLst>
                      <a:ext uri="{FF2B5EF4-FFF2-40B4-BE49-F238E27FC236}">
                        <a16:creationId xmlns:a16="http://schemas.microsoft.com/office/drawing/2014/main" id="{E51B936C-76A0-3E0E-53E2-06CF15240C73}"/>
                      </a:ext>
                    </a:extLst>
                  </p:cNvPr>
                  <p:cNvSpPr/>
                  <p:nvPr/>
                </p:nvSpPr>
                <p:spPr>
                  <a:xfrm>
                    <a:off x="1980533" y="959424"/>
                    <a:ext cx="17120" cy="326923"/>
                  </a:xfrm>
                  <a:custGeom>
                    <a:avLst/>
                    <a:gdLst/>
                    <a:ahLst/>
                    <a:cxnLst/>
                    <a:rect l="l" t="t" r="r" b="b"/>
                    <a:pathLst>
                      <a:path w="209" h="3991" extrusionOk="0">
                        <a:moveTo>
                          <a:pt x="1" y="0"/>
                        </a:moveTo>
                        <a:lnTo>
                          <a:pt x="1" y="3990"/>
                        </a:lnTo>
                        <a:lnTo>
                          <a:pt x="209" y="3990"/>
                        </a:lnTo>
                        <a:lnTo>
                          <a:pt x="2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825;p50">
                    <a:extLst>
                      <a:ext uri="{FF2B5EF4-FFF2-40B4-BE49-F238E27FC236}">
                        <a16:creationId xmlns:a16="http://schemas.microsoft.com/office/drawing/2014/main" id="{A1200E20-C063-64AB-BD29-BFF91429199E}"/>
                      </a:ext>
                    </a:extLst>
                  </p:cNvPr>
                  <p:cNvSpPr/>
                  <p:nvPr/>
                </p:nvSpPr>
                <p:spPr>
                  <a:xfrm>
                    <a:off x="1764526" y="1030443"/>
                    <a:ext cx="105258" cy="184800"/>
                  </a:xfrm>
                  <a:custGeom>
                    <a:avLst/>
                    <a:gdLst/>
                    <a:ahLst/>
                    <a:cxnLst/>
                    <a:rect l="l" t="t" r="r" b="b"/>
                    <a:pathLst>
                      <a:path w="1285" h="2256" extrusionOk="0">
                        <a:moveTo>
                          <a:pt x="1285" y="1"/>
                        </a:moveTo>
                        <a:lnTo>
                          <a:pt x="1" y="1146"/>
                        </a:lnTo>
                        <a:lnTo>
                          <a:pt x="1285" y="2256"/>
                        </a:lnTo>
                        <a:lnTo>
                          <a:pt x="12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26;p50">
                    <a:extLst>
                      <a:ext uri="{FF2B5EF4-FFF2-40B4-BE49-F238E27FC236}">
                        <a16:creationId xmlns:a16="http://schemas.microsoft.com/office/drawing/2014/main" id="{EE3745D8-6627-0108-F662-E2842054A57B}"/>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827;p50">
                    <a:extLst>
                      <a:ext uri="{FF2B5EF4-FFF2-40B4-BE49-F238E27FC236}">
                        <a16:creationId xmlns:a16="http://schemas.microsoft.com/office/drawing/2014/main" id="{D6F191B9-BF03-FF6B-E89E-47DDA6B303E3}"/>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 name="Google Shape;1828;p50">
                <a:extLst>
                  <a:ext uri="{FF2B5EF4-FFF2-40B4-BE49-F238E27FC236}">
                    <a16:creationId xmlns:a16="http://schemas.microsoft.com/office/drawing/2014/main" id="{CC0A44BA-359F-209D-957B-9D5E009548A4}"/>
                  </a:ext>
                </a:extLst>
              </p:cNvPr>
              <p:cNvSpPr/>
              <p:nvPr/>
            </p:nvSpPr>
            <p:spPr>
              <a:xfrm>
                <a:off x="1770475" y="1406800"/>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 name="Google Shape;1829;p50">
            <a:extLst>
              <a:ext uri="{FF2B5EF4-FFF2-40B4-BE49-F238E27FC236}">
                <a16:creationId xmlns:a16="http://schemas.microsoft.com/office/drawing/2014/main" id="{78133C92-46D2-1B88-39EC-4D2DFADE381F}"/>
              </a:ext>
            </a:extLst>
          </p:cNvPr>
          <p:cNvGrpSpPr/>
          <p:nvPr/>
        </p:nvGrpSpPr>
        <p:grpSpPr>
          <a:xfrm>
            <a:off x="1629488" y="979266"/>
            <a:ext cx="5819710" cy="3212350"/>
            <a:chOff x="1662150" y="965574"/>
            <a:chExt cx="5819710" cy="3212350"/>
          </a:xfrm>
        </p:grpSpPr>
        <p:sp>
          <p:nvSpPr>
            <p:cNvPr id="29" name="Google Shape;1830;p50">
              <a:extLst>
                <a:ext uri="{FF2B5EF4-FFF2-40B4-BE49-F238E27FC236}">
                  <a16:creationId xmlns:a16="http://schemas.microsoft.com/office/drawing/2014/main" id="{AF561C4B-9BBE-A3CF-65CD-AC0A91E02F37}"/>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1831;p50">
              <a:extLst>
                <a:ext uri="{FF2B5EF4-FFF2-40B4-BE49-F238E27FC236}">
                  <a16:creationId xmlns:a16="http://schemas.microsoft.com/office/drawing/2014/main" id="{7410DF63-BD2C-504B-8928-386AEC5D8B50}"/>
                </a:ext>
              </a:extLst>
            </p:cNvPr>
            <p:cNvGrpSpPr/>
            <p:nvPr/>
          </p:nvGrpSpPr>
          <p:grpSpPr>
            <a:xfrm>
              <a:off x="1662150" y="965574"/>
              <a:ext cx="5819675" cy="326925"/>
              <a:chOff x="1662163" y="959424"/>
              <a:chExt cx="5819675" cy="326925"/>
            </a:xfrm>
          </p:grpSpPr>
          <p:sp>
            <p:nvSpPr>
              <p:cNvPr id="31" name="Google Shape;1832;p50">
                <a:extLst>
                  <a:ext uri="{FF2B5EF4-FFF2-40B4-BE49-F238E27FC236}">
                    <a16:creationId xmlns:a16="http://schemas.microsoft.com/office/drawing/2014/main" id="{DB7E341A-97CA-4CD0-5C87-EB643A0A2D8A}"/>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ln>
                <a:headEnd type="none" w="sm" len="sm"/>
                <a:tailEnd type="none" w="sm" len="sm"/>
              </a:ln>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2" name="Google Shape;1833;p50">
                <a:extLst>
                  <a:ext uri="{FF2B5EF4-FFF2-40B4-BE49-F238E27FC236}">
                    <a16:creationId xmlns:a16="http://schemas.microsoft.com/office/drawing/2014/main" id="{A0C1C4E5-5DFC-0EE9-B72F-19C8DE40E1F1}"/>
                  </a:ext>
                </a:extLst>
              </p:cNvPr>
              <p:cNvGrpSpPr/>
              <p:nvPr/>
            </p:nvGrpSpPr>
            <p:grpSpPr>
              <a:xfrm>
                <a:off x="1764526" y="959424"/>
                <a:ext cx="5589241" cy="326925"/>
                <a:chOff x="1764526" y="959424"/>
                <a:chExt cx="5589241" cy="326925"/>
              </a:xfrm>
            </p:grpSpPr>
            <p:sp>
              <p:nvSpPr>
                <p:cNvPr id="33" name="Google Shape;1834;p50">
                  <a:extLst>
                    <a:ext uri="{FF2B5EF4-FFF2-40B4-BE49-F238E27FC236}">
                      <a16:creationId xmlns:a16="http://schemas.microsoft.com/office/drawing/2014/main" id="{A247F30D-F429-4319-A33D-F642D3D3915F}"/>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835;p50">
                  <a:extLst>
                    <a:ext uri="{FF2B5EF4-FFF2-40B4-BE49-F238E27FC236}">
                      <a16:creationId xmlns:a16="http://schemas.microsoft.com/office/drawing/2014/main" id="{59CA75AC-4351-FAD7-DD11-9CC9963481DE}"/>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836;p50">
                  <a:extLst>
                    <a:ext uri="{FF2B5EF4-FFF2-40B4-BE49-F238E27FC236}">
                      <a16:creationId xmlns:a16="http://schemas.microsoft.com/office/drawing/2014/main" id="{E6E6F09F-A9F2-5934-7BC6-CABD8F19F9EF}"/>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837;p50">
                  <a:extLst>
                    <a:ext uri="{FF2B5EF4-FFF2-40B4-BE49-F238E27FC236}">
                      <a16:creationId xmlns:a16="http://schemas.microsoft.com/office/drawing/2014/main" id="{4A16C67F-0AD6-5CD7-9362-11453794098F}"/>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7" name="object 2">
            <a:extLst>
              <a:ext uri="{FF2B5EF4-FFF2-40B4-BE49-F238E27FC236}">
                <a16:creationId xmlns:a16="http://schemas.microsoft.com/office/drawing/2014/main" id="{4D622B42-C8B9-D66A-5DD6-78642280D535}"/>
              </a:ext>
            </a:extLst>
          </p:cNvPr>
          <p:cNvSpPr/>
          <p:nvPr/>
        </p:nvSpPr>
        <p:spPr>
          <a:xfrm>
            <a:off x="2043040" y="1553412"/>
            <a:ext cx="5114882" cy="2488167"/>
          </a:xfrm>
          <a:prstGeom prst="rect">
            <a:avLst/>
          </a:prstGeom>
          <a:blipFill>
            <a:blip r:embed="rId5" cstate="print"/>
            <a:stretch>
              <a:fillRect/>
            </a:stretch>
          </a:blipFill>
        </p:spPr>
        <p:txBody>
          <a:bodyPr wrap="square" lIns="0" tIns="0" rIns="0" bIns="0" rtlCol="0"/>
          <a:lstStyle/>
          <a:p>
            <a:endParaRPr dirty="0"/>
          </a:p>
        </p:txBody>
      </p:sp>
      <p:sp>
        <p:nvSpPr>
          <p:cNvPr id="38" name="Google Shape;859;p43">
            <a:extLst>
              <a:ext uri="{FF2B5EF4-FFF2-40B4-BE49-F238E27FC236}">
                <a16:creationId xmlns:a16="http://schemas.microsoft.com/office/drawing/2014/main" id="{8D4FC8FB-CC96-A251-06D2-EDDF893BBFDC}"/>
              </a:ext>
            </a:extLst>
          </p:cNvPr>
          <p:cNvSpPr txBox="1">
            <a:spLocks noGrp="1"/>
          </p:cNvSpPr>
          <p:nvPr>
            <p:ph type="title"/>
          </p:nvPr>
        </p:nvSpPr>
        <p:spPr>
          <a:xfrm>
            <a:off x="1400100" y="40232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ar-SA" sz="2800" b="1" dirty="0">
                <a:solidFill>
                  <a:schemeClr val="accent1">
                    <a:lumMod val="75000"/>
                  </a:schemeClr>
                </a:solidFill>
                <a:cs typeface="+mj-cs"/>
              </a:rPr>
              <a:t>مدخل إلى تقنية النانو</a:t>
            </a:r>
          </a:p>
        </p:txBody>
      </p:sp>
      <p:sp>
        <p:nvSpPr>
          <p:cNvPr id="39" name="object 4">
            <a:extLst>
              <a:ext uri="{FF2B5EF4-FFF2-40B4-BE49-F238E27FC236}">
                <a16:creationId xmlns:a16="http://schemas.microsoft.com/office/drawing/2014/main" id="{8AA19DDE-071E-62B3-F359-FCA278E39D1F}"/>
              </a:ext>
            </a:extLst>
          </p:cNvPr>
          <p:cNvSpPr txBox="1"/>
          <p:nvPr/>
        </p:nvSpPr>
        <p:spPr>
          <a:xfrm>
            <a:off x="1283876" y="4494714"/>
            <a:ext cx="6633209" cy="215444"/>
          </a:xfrm>
          <a:prstGeom prst="rect">
            <a:avLst/>
          </a:prstGeom>
        </p:spPr>
        <p:txBody>
          <a:bodyPr vert="horz" wrap="square" lIns="0" tIns="0" rIns="0" bIns="0" rtlCol="0">
            <a:spAutoFit/>
          </a:bodyPr>
          <a:lstStyle/>
          <a:p>
            <a:pPr marL="2530475" marR="5080" indent="-2518410" algn="ctr"/>
            <a:r>
              <a:rPr sz="1400" u="heavy" dirty="0">
                <a:solidFill>
                  <a:schemeClr val="accent1">
                    <a:lumMod val="75000"/>
                  </a:schemeClr>
                </a:solidFill>
                <a:latin typeface="Verdana"/>
                <a:cs typeface="Verdana"/>
              </a:rPr>
              <a:t>ht</a:t>
            </a:r>
            <a:r>
              <a:rPr sz="1400" u="heavy" spc="5" dirty="0">
                <a:solidFill>
                  <a:schemeClr val="accent1">
                    <a:lumMod val="75000"/>
                  </a:schemeClr>
                </a:solidFill>
                <a:latin typeface="Verdana"/>
                <a:cs typeface="Verdana"/>
              </a:rPr>
              <a:t>t</a:t>
            </a:r>
            <a:r>
              <a:rPr sz="1400" u="heavy" dirty="0">
                <a:solidFill>
                  <a:schemeClr val="accent1">
                    <a:lumMod val="75000"/>
                  </a:schemeClr>
                </a:solidFill>
                <a:latin typeface="Verdana"/>
                <a:cs typeface="Verdana"/>
                <a:hlinkClick r:id="rId6">
                  <a:extLst>
                    <a:ext uri="{A12FA001-AC4F-418D-AE19-62706E023703}">
                      <ahyp:hlinkClr xmlns:ahyp="http://schemas.microsoft.com/office/drawing/2018/hyperlinkcolor" val="tx"/>
                    </a:ext>
                  </a:extLst>
                </a:hlinkClick>
              </a:rPr>
              <a:t>ps://</a:t>
            </a:r>
            <a:r>
              <a:rPr sz="1400" u="heavy" spc="5" dirty="0">
                <a:solidFill>
                  <a:schemeClr val="accent1">
                    <a:lumMod val="75000"/>
                  </a:schemeClr>
                </a:solidFill>
                <a:latin typeface="Verdana"/>
                <a:cs typeface="Verdana"/>
                <a:hlinkClick r:id="rId6">
                  <a:extLst>
                    <a:ext uri="{A12FA001-AC4F-418D-AE19-62706E023703}">
                      <ahyp:hlinkClr xmlns:ahyp="http://schemas.microsoft.com/office/drawing/2018/hyperlinkcolor" val="tx"/>
                    </a:ext>
                  </a:extLst>
                </a:hlinkClick>
              </a:rPr>
              <a:t>w</a:t>
            </a:r>
            <a:r>
              <a:rPr sz="1400" u="heavy" spc="-5" dirty="0">
                <a:solidFill>
                  <a:schemeClr val="accent1">
                    <a:lumMod val="75000"/>
                  </a:schemeClr>
                </a:solidFill>
                <a:latin typeface="Verdana"/>
                <a:cs typeface="Verdana"/>
              </a:rPr>
              <a:t>w</a:t>
            </a:r>
            <a:r>
              <a:rPr sz="1400" u="heavy" spc="-65" dirty="0">
                <a:solidFill>
                  <a:schemeClr val="accent1">
                    <a:lumMod val="75000"/>
                  </a:schemeClr>
                </a:solidFill>
                <a:latin typeface="Verdana"/>
                <a:cs typeface="Verdana"/>
              </a:rPr>
              <a:t>w</a:t>
            </a:r>
            <a:r>
              <a:rPr sz="1400" u="heavy" spc="-10" dirty="0">
                <a:solidFill>
                  <a:schemeClr val="accent1">
                    <a:lumMod val="75000"/>
                  </a:schemeClr>
                </a:solidFill>
                <a:latin typeface="Verdana"/>
                <a:cs typeface="Verdana"/>
              </a:rPr>
              <a:t>.y</a:t>
            </a:r>
            <a:r>
              <a:rPr sz="1400" u="heavy" dirty="0">
                <a:solidFill>
                  <a:schemeClr val="accent1">
                    <a:lumMod val="75000"/>
                  </a:schemeClr>
                </a:solidFill>
                <a:latin typeface="Verdana"/>
                <a:cs typeface="Verdana"/>
                <a:hlinkClick r:id="rId6">
                  <a:extLst>
                    <a:ext uri="{A12FA001-AC4F-418D-AE19-62706E023703}">
                      <ahyp:hlinkClr xmlns:ahyp="http://schemas.microsoft.com/office/drawing/2018/hyperlinkcolor" val="tx"/>
                    </a:ext>
                  </a:extLst>
                </a:hlinkClick>
              </a:rPr>
              <a:t>o</a:t>
            </a:r>
            <a:r>
              <a:rPr sz="1400" u="heavy" spc="-15" dirty="0">
                <a:solidFill>
                  <a:schemeClr val="accent1">
                    <a:lumMod val="75000"/>
                  </a:schemeClr>
                </a:solidFill>
                <a:latin typeface="Verdana"/>
                <a:cs typeface="Verdana"/>
                <a:hlinkClick r:id="rId6">
                  <a:extLst>
                    <a:ext uri="{A12FA001-AC4F-418D-AE19-62706E023703}">
                      <ahyp:hlinkClr xmlns:ahyp="http://schemas.microsoft.com/office/drawing/2018/hyperlinkcolor" val="tx"/>
                    </a:ext>
                  </a:extLst>
                </a:hlinkClick>
              </a:rPr>
              <a:t>u</a:t>
            </a:r>
            <a:r>
              <a:rPr sz="1400" u="heavy" dirty="0">
                <a:solidFill>
                  <a:schemeClr val="accent1">
                    <a:lumMod val="75000"/>
                  </a:schemeClr>
                </a:solidFill>
                <a:latin typeface="Verdana"/>
                <a:cs typeface="Verdana"/>
                <a:hlinkClick r:id="rId6">
                  <a:extLst>
                    <a:ext uri="{A12FA001-AC4F-418D-AE19-62706E023703}">
                      <ahyp:hlinkClr xmlns:ahyp="http://schemas.microsoft.com/office/drawing/2018/hyperlinkcolor" val="tx"/>
                    </a:ext>
                  </a:extLst>
                </a:hlinkClick>
              </a:rPr>
              <a:t>t</a:t>
            </a:r>
            <a:r>
              <a:rPr sz="1400" u="heavy" spc="-10" dirty="0">
                <a:solidFill>
                  <a:schemeClr val="accent1">
                    <a:lumMod val="75000"/>
                  </a:schemeClr>
                </a:solidFill>
                <a:latin typeface="Verdana"/>
                <a:cs typeface="Verdana"/>
                <a:hlinkClick r:id="rId6">
                  <a:extLst>
                    <a:ext uri="{A12FA001-AC4F-418D-AE19-62706E023703}">
                      <ahyp:hlinkClr xmlns:ahyp="http://schemas.microsoft.com/office/drawing/2018/hyperlinkcolor" val="tx"/>
                    </a:ext>
                  </a:extLst>
                </a:hlinkClick>
              </a:rPr>
              <a:t>u</a:t>
            </a:r>
            <a:r>
              <a:rPr sz="1400" u="heavy" dirty="0">
                <a:solidFill>
                  <a:schemeClr val="accent1">
                    <a:lumMod val="75000"/>
                  </a:schemeClr>
                </a:solidFill>
                <a:latin typeface="Verdana"/>
                <a:cs typeface="Verdana"/>
                <a:hlinkClick r:id="rId6">
                  <a:extLst>
                    <a:ext uri="{A12FA001-AC4F-418D-AE19-62706E023703}">
                      <ahyp:hlinkClr xmlns:ahyp="http://schemas.microsoft.com/office/drawing/2018/hyperlinkcolor" val="tx"/>
                    </a:ext>
                  </a:extLst>
                </a:hlinkClick>
              </a:rPr>
              <a:t>b</a:t>
            </a:r>
            <a:r>
              <a:rPr sz="1400" u="heavy" spc="-10" dirty="0">
                <a:solidFill>
                  <a:schemeClr val="accent1">
                    <a:lumMod val="75000"/>
                  </a:schemeClr>
                </a:solidFill>
                <a:latin typeface="Verdana"/>
                <a:cs typeface="Verdana"/>
                <a:hlinkClick r:id="rId6">
                  <a:extLst>
                    <a:ext uri="{A12FA001-AC4F-418D-AE19-62706E023703}">
                      <ahyp:hlinkClr xmlns:ahyp="http://schemas.microsoft.com/office/drawing/2018/hyperlinkcolor" val="tx"/>
                    </a:ext>
                  </a:extLst>
                </a:hlinkClick>
              </a:rPr>
              <a:t>e</a:t>
            </a:r>
            <a:r>
              <a:rPr sz="1400" u="heavy" spc="-10" dirty="0">
                <a:solidFill>
                  <a:schemeClr val="accent1">
                    <a:lumMod val="75000"/>
                  </a:schemeClr>
                </a:solidFill>
                <a:latin typeface="Verdana"/>
                <a:cs typeface="Verdana"/>
              </a:rPr>
              <a:t>.</a:t>
            </a:r>
            <a:r>
              <a:rPr sz="1400" u="heavy" dirty="0">
                <a:solidFill>
                  <a:schemeClr val="accent1">
                    <a:lumMod val="75000"/>
                  </a:schemeClr>
                </a:solidFill>
                <a:latin typeface="Verdana"/>
                <a:cs typeface="Verdana"/>
                <a:hlinkClick r:id="rId6">
                  <a:extLst>
                    <a:ext uri="{A12FA001-AC4F-418D-AE19-62706E023703}">
                      <ahyp:hlinkClr xmlns:ahyp="http://schemas.microsoft.com/office/drawing/2018/hyperlinkcolor" val="tx"/>
                    </a:ext>
                  </a:extLst>
                </a:hlinkClick>
              </a:rPr>
              <a:t>co</a:t>
            </a:r>
            <a:r>
              <a:rPr sz="1400" u="heavy" spc="-10" dirty="0">
                <a:solidFill>
                  <a:schemeClr val="accent1">
                    <a:lumMod val="75000"/>
                  </a:schemeClr>
                </a:solidFill>
                <a:latin typeface="Verdana"/>
                <a:cs typeface="Verdana"/>
                <a:hlinkClick r:id="rId6">
                  <a:extLst>
                    <a:ext uri="{A12FA001-AC4F-418D-AE19-62706E023703}">
                      <ahyp:hlinkClr xmlns:ahyp="http://schemas.microsoft.com/office/drawing/2018/hyperlinkcolor" val="tx"/>
                    </a:ext>
                  </a:extLst>
                </a:hlinkClick>
              </a:rPr>
              <a:t>m</a:t>
            </a:r>
            <a:r>
              <a:rPr sz="1400" u="heavy" spc="-5" dirty="0">
                <a:solidFill>
                  <a:schemeClr val="accent1">
                    <a:lumMod val="75000"/>
                  </a:schemeClr>
                </a:solidFill>
                <a:latin typeface="Verdana"/>
                <a:cs typeface="Verdana"/>
                <a:hlinkClick r:id="rId6">
                  <a:extLst>
                    <a:ext uri="{A12FA001-AC4F-418D-AE19-62706E023703}">
                      <ahyp:hlinkClr xmlns:ahyp="http://schemas.microsoft.com/office/drawing/2018/hyperlinkcolor" val="tx"/>
                    </a:ext>
                  </a:extLst>
                </a:hlinkClick>
              </a:rPr>
              <a:t>/</a:t>
            </a:r>
            <a:r>
              <a:rPr sz="1400" u="heavy" spc="-20" dirty="0">
                <a:solidFill>
                  <a:schemeClr val="accent1">
                    <a:lumMod val="75000"/>
                  </a:schemeClr>
                </a:solidFill>
                <a:latin typeface="Verdana"/>
                <a:cs typeface="Verdana"/>
                <a:hlinkClick r:id="rId6">
                  <a:extLst>
                    <a:ext uri="{A12FA001-AC4F-418D-AE19-62706E023703}">
                      <ahyp:hlinkClr xmlns:ahyp="http://schemas.microsoft.com/office/drawing/2018/hyperlinkcolor" val="tx"/>
                    </a:ext>
                  </a:extLst>
                </a:hlinkClick>
              </a:rPr>
              <a:t>w</a:t>
            </a:r>
            <a:r>
              <a:rPr sz="1400" u="heavy" dirty="0">
                <a:solidFill>
                  <a:schemeClr val="accent1">
                    <a:lumMod val="75000"/>
                  </a:schemeClr>
                </a:solidFill>
                <a:latin typeface="Verdana"/>
                <a:cs typeface="Verdana"/>
                <a:hlinkClick r:id="rId6">
                  <a:extLst>
                    <a:ext uri="{A12FA001-AC4F-418D-AE19-62706E023703}">
                      <ahyp:hlinkClr xmlns:ahyp="http://schemas.microsoft.com/office/drawing/2018/hyperlinkcolor" val="tx"/>
                    </a:ext>
                  </a:extLst>
                </a:hlinkClick>
              </a:rPr>
              <a:t>at</a:t>
            </a:r>
            <a:r>
              <a:rPr sz="1400" u="heavy" spc="-15" dirty="0">
                <a:solidFill>
                  <a:schemeClr val="accent1">
                    <a:lumMod val="75000"/>
                  </a:schemeClr>
                </a:solidFill>
                <a:latin typeface="Verdana"/>
                <a:cs typeface="Verdana"/>
                <a:hlinkClick r:id="rId6">
                  <a:extLst>
                    <a:ext uri="{A12FA001-AC4F-418D-AE19-62706E023703}">
                      <ahyp:hlinkClr xmlns:ahyp="http://schemas.microsoft.com/office/drawing/2018/hyperlinkcolor" val="tx"/>
                    </a:ext>
                  </a:extLst>
                </a:hlinkClick>
              </a:rPr>
              <a:t>c</a:t>
            </a:r>
            <a:r>
              <a:rPr sz="1400" u="heavy" dirty="0">
                <a:solidFill>
                  <a:schemeClr val="accent1">
                    <a:lumMod val="75000"/>
                  </a:schemeClr>
                </a:solidFill>
                <a:latin typeface="Verdana"/>
                <a:cs typeface="Verdana"/>
                <a:hlinkClick r:id="rId6">
                  <a:extLst>
                    <a:ext uri="{A12FA001-AC4F-418D-AE19-62706E023703}">
                      <ahyp:hlinkClr xmlns:ahyp="http://schemas.microsoft.com/office/drawing/2018/hyperlinkcolor" val="tx"/>
                    </a:ext>
                  </a:extLst>
                </a:hlinkClick>
              </a:rPr>
              <a:t>h</a:t>
            </a:r>
            <a:r>
              <a:rPr sz="1400" u="heavy" spc="-10" dirty="0">
                <a:solidFill>
                  <a:schemeClr val="accent1">
                    <a:lumMod val="75000"/>
                  </a:schemeClr>
                </a:solidFill>
                <a:latin typeface="Verdana"/>
                <a:cs typeface="Verdana"/>
                <a:hlinkClick r:id="rId6">
                  <a:extLst>
                    <a:ext uri="{A12FA001-AC4F-418D-AE19-62706E023703}">
                      <ahyp:hlinkClr xmlns:ahyp="http://schemas.microsoft.com/office/drawing/2018/hyperlinkcolor" val="tx"/>
                    </a:ext>
                  </a:extLst>
                </a:hlinkClick>
              </a:rPr>
              <a:t>?</a:t>
            </a:r>
            <a:r>
              <a:rPr sz="1400" u="heavy" dirty="0">
                <a:solidFill>
                  <a:schemeClr val="accent1">
                    <a:lumMod val="75000"/>
                  </a:schemeClr>
                </a:solidFill>
                <a:latin typeface="Verdana"/>
                <a:cs typeface="Verdana"/>
                <a:hlinkClick r:id="rId6">
                  <a:extLst>
                    <a:ext uri="{A12FA001-AC4F-418D-AE19-62706E023703}">
                      <ahyp:hlinkClr xmlns:ahyp="http://schemas.microsoft.com/office/drawing/2018/hyperlinkcolor" val="tx"/>
                    </a:ext>
                  </a:extLst>
                </a:hlinkClick>
              </a:rPr>
              <a:t>v=5</a:t>
            </a:r>
            <a:r>
              <a:rPr sz="1400" u="heavy" spc="-20" dirty="0">
                <a:solidFill>
                  <a:schemeClr val="accent1">
                    <a:lumMod val="75000"/>
                  </a:schemeClr>
                </a:solidFill>
                <a:latin typeface="Verdana"/>
                <a:cs typeface="Verdana"/>
                <a:hlinkClick r:id="rId6">
                  <a:extLst>
                    <a:ext uri="{A12FA001-AC4F-418D-AE19-62706E023703}">
                      <ahyp:hlinkClr xmlns:ahyp="http://schemas.microsoft.com/office/drawing/2018/hyperlinkcolor" val="tx"/>
                    </a:ext>
                  </a:extLst>
                </a:hlinkClick>
              </a:rPr>
              <a:t>A</a:t>
            </a:r>
            <a:r>
              <a:rPr sz="1400" u="heavy" dirty="0">
                <a:solidFill>
                  <a:schemeClr val="accent1">
                    <a:lumMod val="75000"/>
                  </a:schemeClr>
                </a:solidFill>
                <a:latin typeface="Verdana"/>
                <a:cs typeface="Verdana"/>
                <a:hlinkClick r:id="rId6">
                  <a:extLst>
                    <a:ext uri="{A12FA001-AC4F-418D-AE19-62706E023703}">
                      <ahyp:hlinkClr xmlns:ahyp="http://schemas.microsoft.com/office/drawing/2018/hyperlinkcolor" val="tx"/>
                    </a:ext>
                  </a:extLst>
                </a:hlinkClick>
              </a:rPr>
              <a:t>AR</a:t>
            </a:r>
            <a:r>
              <a:rPr sz="1400" u="heavy" spc="-10" dirty="0">
                <a:solidFill>
                  <a:schemeClr val="accent1">
                    <a:lumMod val="75000"/>
                  </a:schemeClr>
                </a:solidFill>
                <a:latin typeface="Verdana"/>
                <a:cs typeface="Verdana"/>
                <a:hlinkClick r:id="rId6">
                  <a:extLst>
                    <a:ext uri="{A12FA001-AC4F-418D-AE19-62706E023703}">
                      <ahyp:hlinkClr xmlns:ahyp="http://schemas.microsoft.com/office/drawing/2018/hyperlinkcolor" val="tx"/>
                    </a:ext>
                  </a:extLst>
                </a:hlinkClick>
              </a:rPr>
              <a:t>7</a:t>
            </a:r>
            <a:r>
              <a:rPr sz="1400" u="heavy" dirty="0">
                <a:solidFill>
                  <a:schemeClr val="accent1">
                    <a:lumMod val="75000"/>
                  </a:schemeClr>
                </a:solidFill>
                <a:latin typeface="Verdana"/>
                <a:cs typeface="Verdana"/>
                <a:hlinkClick r:id="rId6">
                  <a:extLst>
                    <a:ext uri="{A12FA001-AC4F-418D-AE19-62706E023703}">
                      <ahyp:hlinkClr xmlns:ahyp="http://schemas.microsoft.com/office/drawing/2018/hyperlinkcolor" val="tx"/>
                    </a:ext>
                  </a:extLst>
                </a:hlinkClick>
              </a:rPr>
              <a:t>bNS</a:t>
            </a:r>
            <a:r>
              <a:rPr sz="1400" u="heavy" spc="-15" dirty="0">
                <a:solidFill>
                  <a:schemeClr val="accent1">
                    <a:lumMod val="75000"/>
                  </a:schemeClr>
                </a:solidFill>
                <a:latin typeface="Verdana"/>
                <a:cs typeface="Verdana"/>
                <a:hlinkClick r:id="rId6">
                  <a:extLst>
                    <a:ext uri="{A12FA001-AC4F-418D-AE19-62706E023703}">
                      <ahyp:hlinkClr xmlns:ahyp="http://schemas.microsoft.com/office/drawing/2018/hyperlinkcolor" val="tx"/>
                    </a:ext>
                  </a:extLst>
                </a:hlinkClick>
              </a:rPr>
              <a:t>M</a:t>
            </a:r>
            <a:r>
              <a:rPr sz="1400" u="heavy" dirty="0">
                <a:solidFill>
                  <a:schemeClr val="accent1">
                    <a:lumMod val="75000"/>
                  </a:schemeClr>
                </a:solidFill>
                <a:latin typeface="Verdana"/>
                <a:cs typeface="Verdana"/>
                <a:hlinkClick r:id="rId6">
                  <a:extLst>
                    <a:ext uri="{A12FA001-AC4F-418D-AE19-62706E023703}">
                      <ahyp:hlinkClr xmlns:ahyp="http://schemas.microsoft.com/office/drawing/2018/hyperlinkcolor" val="tx"/>
                    </a:ext>
                  </a:extLst>
                </a:hlinkClick>
              </a:rPr>
              <a:t>s</a:t>
            </a:r>
            <a:r>
              <a:rPr sz="1400" dirty="0">
                <a:solidFill>
                  <a:schemeClr val="accent1">
                    <a:lumMod val="75000"/>
                  </a:schemeClr>
                </a:solidFill>
                <a:latin typeface="Times New Roman"/>
                <a:cs typeface="Times New Roman"/>
              </a:rPr>
              <a:t> </a:t>
            </a:r>
            <a:r>
              <a:rPr sz="1400" spc="-5" dirty="0">
                <a:solidFill>
                  <a:schemeClr val="accent1">
                    <a:lumMod val="75000"/>
                  </a:schemeClr>
                </a:solidFill>
                <a:latin typeface="Verdana"/>
                <a:cs typeface="Verdana"/>
              </a:rPr>
              <a:t>g</a:t>
            </a:r>
            <a:r>
              <a:rPr sz="1400" dirty="0">
                <a:solidFill>
                  <a:schemeClr val="accent1">
                    <a:lumMod val="75000"/>
                  </a:schemeClr>
                </a:solidFill>
                <a:latin typeface="Verdana"/>
                <a:cs typeface="Verdana"/>
              </a:rPr>
              <a:t>o</a:t>
            </a:r>
            <a:r>
              <a:rPr sz="1400" spc="204" dirty="0">
                <a:solidFill>
                  <a:schemeClr val="accent1">
                    <a:lumMod val="75000"/>
                  </a:schemeClr>
                </a:solidFill>
                <a:latin typeface="Times New Roman"/>
                <a:cs typeface="Times New Roman"/>
              </a:rPr>
              <a:t> </a:t>
            </a:r>
            <a:r>
              <a:rPr sz="1400" spc="-5" dirty="0">
                <a:solidFill>
                  <a:schemeClr val="accent1">
                    <a:lumMod val="75000"/>
                  </a:schemeClr>
                </a:solidFill>
                <a:latin typeface="Verdana"/>
                <a:cs typeface="Verdana"/>
              </a:rPr>
              <a:t>t</a:t>
            </a:r>
            <a:r>
              <a:rPr sz="1400" dirty="0">
                <a:solidFill>
                  <a:schemeClr val="accent1">
                    <a:lumMod val="75000"/>
                  </a:schemeClr>
                </a:solidFill>
                <a:latin typeface="Verdana"/>
                <a:cs typeface="Verdana"/>
              </a:rPr>
              <a:t>o</a:t>
            </a:r>
            <a:r>
              <a:rPr sz="1400" spc="190" dirty="0">
                <a:solidFill>
                  <a:schemeClr val="accent1">
                    <a:lumMod val="75000"/>
                  </a:schemeClr>
                </a:solidFill>
                <a:latin typeface="Times New Roman"/>
                <a:cs typeface="Times New Roman"/>
              </a:rPr>
              <a:t> </a:t>
            </a:r>
            <a:r>
              <a:rPr sz="1400" dirty="0">
                <a:solidFill>
                  <a:schemeClr val="accent1">
                    <a:lumMod val="75000"/>
                  </a:schemeClr>
                </a:solidFill>
                <a:latin typeface="Verdana"/>
                <a:cs typeface="Verdana"/>
              </a:rPr>
              <a:t>55</a:t>
            </a:r>
            <a:r>
              <a:rPr sz="1400" spc="190" dirty="0">
                <a:solidFill>
                  <a:schemeClr val="accent1">
                    <a:lumMod val="75000"/>
                  </a:schemeClr>
                </a:solidFill>
                <a:latin typeface="Times New Roman"/>
                <a:cs typeface="Times New Roman"/>
              </a:rPr>
              <a:t> </a:t>
            </a:r>
            <a:r>
              <a:rPr sz="1400" dirty="0">
                <a:solidFill>
                  <a:schemeClr val="accent1">
                    <a:lumMod val="75000"/>
                  </a:schemeClr>
                </a:solidFill>
                <a:latin typeface="Verdana"/>
                <a:cs typeface="Verdana"/>
              </a:rPr>
              <a:t>s</a:t>
            </a:r>
            <a:r>
              <a:rPr sz="1400" spc="-10" dirty="0">
                <a:solidFill>
                  <a:schemeClr val="accent1">
                    <a:lumMod val="75000"/>
                  </a:schemeClr>
                </a:solidFill>
                <a:latin typeface="Verdana"/>
                <a:cs typeface="Verdana"/>
              </a:rPr>
              <a:t>e</a:t>
            </a:r>
            <a:r>
              <a:rPr sz="1400" dirty="0">
                <a:solidFill>
                  <a:schemeClr val="accent1">
                    <a:lumMod val="75000"/>
                  </a:schemeClr>
                </a:solidFill>
                <a:latin typeface="Verdana"/>
                <a:cs typeface="Verdana"/>
              </a:rPr>
              <a:t>c</a:t>
            </a:r>
          </a:p>
        </p:txBody>
      </p:sp>
      <p:sp>
        <p:nvSpPr>
          <p:cNvPr id="2" name="Slide Number Placeholder 6">
            <a:extLst>
              <a:ext uri="{FF2B5EF4-FFF2-40B4-BE49-F238E27FC236}">
                <a16:creationId xmlns:a16="http://schemas.microsoft.com/office/drawing/2014/main" id="{DDAF637F-A223-E087-9F60-325CCCEAA737}"/>
              </a:ext>
            </a:extLst>
          </p:cNvPr>
          <p:cNvSpPr txBox="1">
            <a:spLocks/>
          </p:cNvSpPr>
          <p:nvPr/>
        </p:nvSpPr>
        <p:spPr>
          <a:xfrm>
            <a:off x="3316514" y="486666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9F6A3C25-738D-4996-B34E-84AF88928DA9}" type="slidenum">
              <a:rPr lang="en-US" smtClean="0"/>
              <a:pPr algn="ctr"/>
              <a:t>7</a:t>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Cutout/>
                    </a14:imgEffect>
                  </a14:imgLayer>
                </a14:imgProps>
              </a:ext>
            </a:extLst>
          </a:blip>
          <a:tile tx="0" ty="0" sx="100000" sy="100000" flip="none" algn="tl"/>
        </a:blipFill>
        <a:effectLst/>
      </p:bgPr>
    </p:bg>
    <p:spTree>
      <p:nvGrpSpPr>
        <p:cNvPr id="1" name="Shape 1858"/>
        <p:cNvGrpSpPr/>
        <p:nvPr/>
      </p:nvGrpSpPr>
      <p:grpSpPr>
        <a:xfrm>
          <a:off x="0" y="0"/>
          <a:ext cx="0" cy="0"/>
          <a:chOff x="0" y="0"/>
          <a:chExt cx="0" cy="0"/>
        </a:xfrm>
      </p:grpSpPr>
      <p:grpSp>
        <p:nvGrpSpPr>
          <p:cNvPr id="1888" name="Google Shape;1888;p51"/>
          <p:cNvGrpSpPr/>
          <p:nvPr/>
        </p:nvGrpSpPr>
        <p:grpSpPr>
          <a:xfrm>
            <a:off x="812847" y="3134442"/>
            <a:ext cx="865138" cy="1475000"/>
            <a:chOff x="7492700" y="3096425"/>
            <a:chExt cx="865138" cy="1475000"/>
          </a:xfrm>
        </p:grpSpPr>
        <p:grpSp>
          <p:nvGrpSpPr>
            <p:cNvPr id="1889" name="Google Shape;1889;p51"/>
            <p:cNvGrpSpPr/>
            <p:nvPr/>
          </p:nvGrpSpPr>
          <p:grpSpPr>
            <a:xfrm>
              <a:off x="7492700" y="3826042"/>
              <a:ext cx="865138" cy="745383"/>
              <a:chOff x="7492700" y="3941867"/>
              <a:chExt cx="865138" cy="745383"/>
            </a:xfrm>
          </p:grpSpPr>
          <p:sp>
            <p:nvSpPr>
              <p:cNvPr id="1890" name="Google Shape;1890;p51"/>
              <p:cNvSpPr/>
              <p:nvPr/>
            </p:nvSpPr>
            <p:spPr>
              <a:xfrm>
                <a:off x="7492700" y="3983775"/>
                <a:ext cx="123829" cy="122675"/>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1"/>
              <p:cNvSpPr/>
              <p:nvPr/>
            </p:nvSpPr>
            <p:spPr>
              <a:xfrm>
                <a:off x="7540675" y="4282850"/>
                <a:ext cx="373200" cy="404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2" name="Google Shape;1892;p51"/>
              <p:cNvGrpSpPr/>
              <p:nvPr/>
            </p:nvGrpSpPr>
            <p:grpSpPr>
              <a:xfrm>
                <a:off x="7913822" y="3941867"/>
                <a:ext cx="444016" cy="577456"/>
                <a:chOff x="1016988" y="2859950"/>
                <a:chExt cx="503476" cy="654786"/>
              </a:xfrm>
            </p:grpSpPr>
            <p:sp>
              <p:nvSpPr>
                <p:cNvPr id="1893" name="Google Shape;1893;p51"/>
                <p:cNvSpPr/>
                <p:nvPr/>
              </p:nvSpPr>
              <p:spPr>
                <a:xfrm>
                  <a:off x="1016988" y="2859950"/>
                  <a:ext cx="503476" cy="654786"/>
                </a:xfrm>
                <a:custGeom>
                  <a:avLst/>
                  <a:gdLst/>
                  <a:ahLst/>
                  <a:cxnLst/>
                  <a:rect l="l" t="t" r="r" b="b"/>
                  <a:pathLst>
                    <a:path w="13393" h="17418" extrusionOk="0">
                      <a:moveTo>
                        <a:pt x="1" y="0"/>
                      </a:moveTo>
                      <a:lnTo>
                        <a:pt x="1" y="17417"/>
                      </a:lnTo>
                      <a:lnTo>
                        <a:pt x="13393" y="17417"/>
                      </a:lnTo>
                      <a:lnTo>
                        <a:pt x="13393" y="4164"/>
                      </a:lnTo>
                      <a:lnTo>
                        <a:pt x="10062"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1"/>
                <p:cNvSpPr/>
                <p:nvPr/>
              </p:nvSpPr>
              <p:spPr>
                <a:xfrm>
                  <a:off x="1395242" y="2859950"/>
                  <a:ext cx="125221" cy="156535"/>
                </a:xfrm>
                <a:custGeom>
                  <a:avLst/>
                  <a:gdLst/>
                  <a:ahLst/>
                  <a:cxnLst/>
                  <a:rect l="l" t="t" r="r" b="b"/>
                  <a:pathLst>
                    <a:path w="3331" h="4164" extrusionOk="0">
                      <a:moveTo>
                        <a:pt x="0" y="0"/>
                      </a:moveTo>
                      <a:lnTo>
                        <a:pt x="0" y="4164"/>
                      </a:lnTo>
                      <a:lnTo>
                        <a:pt x="3331" y="4164"/>
                      </a:lnTo>
                      <a:lnTo>
                        <a:pt x="0"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5" name="Google Shape;1895;p51"/>
              <p:cNvSpPr/>
              <p:nvPr/>
            </p:nvSpPr>
            <p:spPr>
              <a:xfrm>
                <a:off x="7539928" y="4345609"/>
                <a:ext cx="726899" cy="339330"/>
              </a:xfrm>
              <a:custGeom>
                <a:avLst/>
                <a:gdLst/>
                <a:ahLst/>
                <a:cxnLst/>
                <a:rect l="l" t="t" r="r" b="b"/>
                <a:pathLst>
                  <a:path w="18806" h="8779" extrusionOk="0">
                    <a:moveTo>
                      <a:pt x="2499" y="0"/>
                    </a:moveTo>
                    <a:lnTo>
                      <a:pt x="1" y="8778"/>
                    </a:lnTo>
                    <a:lnTo>
                      <a:pt x="16273" y="8778"/>
                    </a:lnTo>
                    <a:lnTo>
                      <a:pt x="18805" y="0"/>
                    </a:lnTo>
                    <a:close/>
                  </a:path>
                </a:pathLst>
              </a:custGeom>
              <a:solidFill>
                <a:schemeClr val="lt1"/>
              </a:solid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96" name="Google Shape;1896;p51"/>
              <p:cNvCxnSpPr/>
              <p:nvPr/>
            </p:nvCxnSpPr>
            <p:spPr>
              <a:xfrm>
                <a:off x="7979238" y="41757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97" name="Google Shape;1897;p51"/>
              <p:cNvCxnSpPr/>
              <p:nvPr/>
            </p:nvCxnSpPr>
            <p:spPr>
              <a:xfrm>
                <a:off x="7979238" y="42306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98" name="Google Shape;1898;p51"/>
              <p:cNvCxnSpPr/>
              <p:nvPr/>
            </p:nvCxnSpPr>
            <p:spPr>
              <a:xfrm>
                <a:off x="7979238" y="4282850"/>
                <a:ext cx="313200" cy="0"/>
              </a:xfrm>
              <a:prstGeom prst="straightConnector1">
                <a:avLst/>
              </a:prstGeom>
              <a:noFill/>
              <a:ln w="9525" cap="flat" cmpd="sng">
                <a:solidFill>
                  <a:schemeClr val="dk1"/>
                </a:solidFill>
                <a:prstDash val="solid"/>
                <a:round/>
                <a:headEnd type="none" w="med" len="med"/>
                <a:tailEnd type="none" w="med" len="med"/>
              </a:ln>
            </p:spPr>
          </p:cxnSp>
          <p:grpSp>
            <p:nvGrpSpPr>
              <p:cNvPr id="1899" name="Google Shape;1899;p51"/>
              <p:cNvGrpSpPr/>
              <p:nvPr/>
            </p:nvGrpSpPr>
            <p:grpSpPr>
              <a:xfrm>
                <a:off x="7825956" y="3991912"/>
                <a:ext cx="154800" cy="154800"/>
                <a:chOff x="7825956" y="3991912"/>
                <a:chExt cx="154800" cy="154800"/>
              </a:xfrm>
            </p:grpSpPr>
            <p:sp>
              <p:nvSpPr>
                <p:cNvPr id="1900" name="Google Shape;1900;p51"/>
                <p:cNvSpPr/>
                <p:nvPr/>
              </p:nvSpPr>
              <p:spPr>
                <a:xfrm>
                  <a:off x="7825956" y="3991912"/>
                  <a:ext cx="154800" cy="1548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1"/>
                <p:cNvSpPr/>
                <p:nvPr/>
              </p:nvSpPr>
              <p:spPr>
                <a:xfrm>
                  <a:off x="7850937" y="4016893"/>
                  <a:ext cx="104700" cy="1047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02" name="Google Shape;1902;p51"/>
            <p:cNvSpPr/>
            <p:nvPr/>
          </p:nvSpPr>
          <p:spPr>
            <a:xfrm>
              <a:off x="7692725" y="3096425"/>
              <a:ext cx="308842" cy="305978"/>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3" name="Google Shape;1903;p51"/>
          <p:cNvGrpSpPr/>
          <p:nvPr/>
        </p:nvGrpSpPr>
        <p:grpSpPr>
          <a:xfrm>
            <a:off x="862982" y="394843"/>
            <a:ext cx="1616404" cy="1330695"/>
            <a:chOff x="712033" y="538170"/>
            <a:chExt cx="1616404" cy="1330695"/>
          </a:xfrm>
        </p:grpSpPr>
        <p:grpSp>
          <p:nvGrpSpPr>
            <p:cNvPr id="1904" name="Google Shape;1904;p51"/>
            <p:cNvGrpSpPr/>
            <p:nvPr/>
          </p:nvGrpSpPr>
          <p:grpSpPr>
            <a:xfrm>
              <a:off x="712033" y="538170"/>
              <a:ext cx="1064093" cy="594021"/>
              <a:chOff x="712033" y="418995"/>
              <a:chExt cx="1064093" cy="594021"/>
            </a:xfrm>
          </p:grpSpPr>
          <p:grpSp>
            <p:nvGrpSpPr>
              <p:cNvPr id="1905" name="Google Shape;1905;p51"/>
              <p:cNvGrpSpPr/>
              <p:nvPr/>
            </p:nvGrpSpPr>
            <p:grpSpPr>
              <a:xfrm>
                <a:off x="712033" y="418995"/>
                <a:ext cx="877878" cy="594021"/>
                <a:chOff x="881421" y="586095"/>
                <a:chExt cx="919147" cy="621946"/>
              </a:xfrm>
            </p:grpSpPr>
            <p:grpSp>
              <p:nvGrpSpPr>
                <p:cNvPr id="1906" name="Google Shape;1906;p51"/>
                <p:cNvGrpSpPr/>
                <p:nvPr/>
              </p:nvGrpSpPr>
              <p:grpSpPr>
                <a:xfrm>
                  <a:off x="881421" y="586095"/>
                  <a:ext cx="919147" cy="621946"/>
                  <a:chOff x="1023977" y="757514"/>
                  <a:chExt cx="1105010" cy="747711"/>
                </a:xfrm>
              </p:grpSpPr>
              <p:grpSp>
                <p:nvGrpSpPr>
                  <p:cNvPr id="1907" name="Google Shape;1907;p51"/>
                  <p:cNvGrpSpPr/>
                  <p:nvPr/>
                </p:nvGrpSpPr>
                <p:grpSpPr>
                  <a:xfrm>
                    <a:off x="1023977" y="871814"/>
                    <a:ext cx="1019285" cy="633411"/>
                    <a:chOff x="893025" y="871800"/>
                    <a:chExt cx="1150175" cy="714750"/>
                  </a:xfrm>
                </p:grpSpPr>
                <p:sp>
                  <p:nvSpPr>
                    <p:cNvPr id="1908" name="Google Shape;1908;p51"/>
                    <p:cNvSpPr/>
                    <p:nvPr/>
                  </p:nvSpPr>
                  <p:spPr>
                    <a:xfrm>
                      <a:off x="893025" y="871800"/>
                      <a:ext cx="1150175" cy="714750"/>
                    </a:xfrm>
                    <a:custGeom>
                      <a:avLst/>
                      <a:gdLst/>
                      <a:ahLst/>
                      <a:cxnLst/>
                      <a:rect l="l" t="t" r="r" b="b"/>
                      <a:pathLst>
                        <a:path w="46007" h="28590" extrusionOk="0">
                          <a:moveTo>
                            <a:pt x="1" y="0"/>
                          </a:moveTo>
                          <a:lnTo>
                            <a:pt x="1" y="28589"/>
                          </a:lnTo>
                          <a:lnTo>
                            <a:pt x="46007" y="28589"/>
                          </a:lnTo>
                          <a:lnTo>
                            <a:pt x="46007"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1"/>
                    <p:cNvSpPr/>
                    <p:nvPr/>
                  </p:nvSpPr>
                  <p:spPr>
                    <a:xfrm>
                      <a:off x="893025" y="871800"/>
                      <a:ext cx="1150175" cy="128298"/>
                    </a:xfrm>
                    <a:custGeom>
                      <a:avLst/>
                      <a:gdLst/>
                      <a:ahLst/>
                      <a:cxnLst/>
                      <a:rect l="l" t="t" r="r" b="b"/>
                      <a:pathLst>
                        <a:path w="46007" h="28590" extrusionOk="0">
                          <a:moveTo>
                            <a:pt x="1" y="0"/>
                          </a:moveTo>
                          <a:lnTo>
                            <a:pt x="1" y="28589"/>
                          </a:lnTo>
                          <a:lnTo>
                            <a:pt x="46007" y="28589"/>
                          </a:lnTo>
                          <a:lnTo>
                            <a:pt x="46007"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1"/>
                    <p:cNvSpPr/>
                    <p:nvPr/>
                  </p:nvSpPr>
                  <p:spPr>
                    <a:xfrm>
                      <a:off x="1968575" y="913425"/>
                      <a:ext cx="42550" cy="42525"/>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1"/>
                    <p:cNvSpPr/>
                    <p:nvPr/>
                  </p:nvSpPr>
                  <p:spPr>
                    <a:xfrm>
                      <a:off x="1880125" y="910825"/>
                      <a:ext cx="48575" cy="48600"/>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1"/>
                    <p:cNvSpPr/>
                    <p:nvPr/>
                  </p:nvSpPr>
                  <p:spPr>
                    <a:xfrm>
                      <a:off x="1800325" y="935125"/>
                      <a:ext cx="48600" cy="6075"/>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3" name="Google Shape;1913;p51"/>
                  <p:cNvGrpSpPr/>
                  <p:nvPr/>
                </p:nvGrpSpPr>
                <p:grpSpPr>
                  <a:xfrm>
                    <a:off x="1066840" y="814664"/>
                    <a:ext cx="1019285" cy="633411"/>
                    <a:chOff x="893025" y="871800"/>
                    <a:chExt cx="1150175" cy="714750"/>
                  </a:xfrm>
                </p:grpSpPr>
                <p:sp>
                  <p:nvSpPr>
                    <p:cNvPr id="1914" name="Google Shape;1914;p51"/>
                    <p:cNvSpPr/>
                    <p:nvPr/>
                  </p:nvSpPr>
                  <p:spPr>
                    <a:xfrm>
                      <a:off x="893025" y="871800"/>
                      <a:ext cx="1150175" cy="714750"/>
                    </a:xfrm>
                    <a:custGeom>
                      <a:avLst/>
                      <a:gdLst/>
                      <a:ahLst/>
                      <a:cxnLst/>
                      <a:rect l="l" t="t" r="r" b="b"/>
                      <a:pathLst>
                        <a:path w="46007" h="28590" extrusionOk="0">
                          <a:moveTo>
                            <a:pt x="1" y="0"/>
                          </a:moveTo>
                          <a:lnTo>
                            <a:pt x="1" y="28589"/>
                          </a:lnTo>
                          <a:lnTo>
                            <a:pt x="46007" y="28589"/>
                          </a:lnTo>
                          <a:lnTo>
                            <a:pt x="46007"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1"/>
                    <p:cNvSpPr/>
                    <p:nvPr/>
                  </p:nvSpPr>
                  <p:spPr>
                    <a:xfrm>
                      <a:off x="893025" y="871800"/>
                      <a:ext cx="1150175" cy="128298"/>
                    </a:xfrm>
                    <a:custGeom>
                      <a:avLst/>
                      <a:gdLst/>
                      <a:ahLst/>
                      <a:cxnLst/>
                      <a:rect l="l" t="t" r="r" b="b"/>
                      <a:pathLst>
                        <a:path w="46007" h="28590" extrusionOk="0">
                          <a:moveTo>
                            <a:pt x="1" y="0"/>
                          </a:moveTo>
                          <a:lnTo>
                            <a:pt x="1" y="28589"/>
                          </a:lnTo>
                          <a:lnTo>
                            <a:pt x="46007" y="28589"/>
                          </a:lnTo>
                          <a:lnTo>
                            <a:pt x="46007"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1"/>
                    <p:cNvSpPr/>
                    <p:nvPr/>
                  </p:nvSpPr>
                  <p:spPr>
                    <a:xfrm>
                      <a:off x="1968575" y="913425"/>
                      <a:ext cx="42550" cy="42525"/>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1"/>
                    <p:cNvSpPr/>
                    <p:nvPr/>
                  </p:nvSpPr>
                  <p:spPr>
                    <a:xfrm>
                      <a:off x="1880125" y="910825"/>
                      <a:ext cx="48575" cy="48600"/>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1"/>
                    <p:cNvSpPr/>
                    <p:nvPr/>
                  </p:nvSpPr>
                  <p:spPr>
                    <a:xfrm>
                      <a:off x="1800325" y="935125"/>
                      <a:ext cx="48600" cy="6075"/>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9" name="Google Shape;1919;p51"/>
                  <p:cNvGrpSpPr/>
                  <p:nvPr/>
                </p:nvGrpSpPr>
                <p:grpSpPr>
                  <a:xfrm>
                    <a:off x="1109702" y="757514"/>
                    <a:ext cx="1019285" cy="633411"/>
                    <a:chOff x="893025" y="871800"/>
                    <a:chExt cx="1150175" cy="714750"/>
                  </a:xfrm>
                </p:grpSpPr>
                <p:sp>
                  <p:nvSpPr>
                    <p:cNvPr id="1920" name="Google Shape;1920;p51"/>
                    <p:cNvSpPr/>
                    <p:nvPr/>
                  </p:nvSpPr>
                  <p:spPr>
                    <a:xfrm>
                      <a:off x="893025" y="871800"/>
                      <a:ext cx="1150175" cy="714750"/>
                    </a:xfrm>
                    <a:custGeom>
                      <a:avLst/>
                      <a:gdLst/>
                      <a:ahLst/>
                      <a:cxnLst/>
                      <a:rect l="l" t="t" r="r" b="b"/>
                      <a:pathLst>
                        <a:path w="46007" h="28590" extrusionOk="0">
                          <a:moveTo>
                            <a:pt x="1" y="0"/>
                          </a:moveTo>
                          <a:lnTo>
                            <a:pt x="1" y="28589"/>
                          </a:lnTo>
                          <a:lnTo>
                            <a:pt x="46007" y="28589"/>
                          </a:lnTo>
                          <a:lnTo>
                            <a:pt x="46007"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1"/>
                    <p:cNvSpPr/>
                    <p:nvPr/>
                  </p:nvSpPr>
                  <p:spPr>
                    <a:xfrm>
                      <a:off x="893025" y="871800"/>
                      <a:ext cx="1150175" cy="128298"/>
                    </a:xfrm>
                    <a:custGeom>
                      <a:avLst/>
                      <a:gdLst/>
                      <a:ahLst/>
                      <a:cxnLst/>
                      <a:rect l="l" t="t" r="r" b="b"/>
                      <a:pathLst>
                        <a:path w="46007" h="28590" extrusionOk="0">
                          <a:moveTo>
                            <a:pt x="1" y="0"/>
                          </a:moveTo>
                          <a:lnTo>
                            <a:pt x="1" y="28589"/>
                          </a:lnTo>
                          <a:lnTo>
                            <a:pt x="46007" y="28589"/>
                          </a:lnTo>
                          <a:lnTo>
                            <a:pt x="46007"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1"/>
                    <p:cNvSpPr/>
                    <p:nvPr/>
                  </p:nvSpPr>
                  <p:spPr>
                    <a:xfrm>
                      <a:off x="1968575" y="913425"/>
                      <a:ext cx="42550" cy="42525"/>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1"/>
                    <p:cNvSpPr/>
                    <p:nvPr/>
                  </p:nvSpPr>
                  <p:spPr>
                    <a:xfrm>
                      <a:off x="1880125" y="910825"/>
                      <a:ext cx="48575" cy="48600"/>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1"/>
                    <p:cNvSpPr/>
                    <p:nvPr/>
                  </p:nvSpPr>
                  <p:spPr>
                    <a:xfrm>
                      <a:off x="1800325" y="935125"/>
                      <a:ext cx="48600" cy="6075"/>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25" name="Google Shape;1925;p51"/>
                <p:cNvGrpSpPr/>
                <p:nvPr/>
              </p:nvGrpSpPr>
              <p:grpSpPr>
                <a:xfrm>
                  <a:off x="1057300" y="830088"/>
                  <a:ext cx="639514" cy="133970"/>
                  <a:chOff x="1052525" y="1621350"/>
                  <a:chExt cx="639514" cy="133970"/>
                </a:xfrm>
              </p:grpSpPr>
              <p:sp>
                <p:nvSpPr>
                  <p:cNvPr id="1926" name="Google Shape;1926;p51"/>
                  <p:cNvSpPr/>
                  <p:nvPr/>
                </p:nvSpPr>
                <p:spPr>
                  <a:xfrm>
                    <a:off x="1052525" y="1621350"/>
                    <a:ext cx="639514" cy="133970"/>
                  </a:xfrm>
                  <a:custGeom>
                    <a:avLst/>
                    <a:gdLst/>
                    <a:ahLst/>
                    <a:cxnLst/>
                    <a:rect l="l" t="t" r="r" b="b"/>
                    <a:pathLst>
                      <a:path w="45590" h="4893" extrusionOk="0">
                        <a:moveTo>
                          <a:pt x="0" y="1"/>
                        </a:moveTo>
                        <a:lnTo>
                          <a:pt x="0" y="4893"/>
                        </a:lnTo>
                        <a:lnTo>
                          <a:pt x="45590" y="4893"/>
                        </a:lnTo>
                        <a:lnTo>
                          <a:pt x="45590"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1"/>
                  <p:cNvSpPr/>
                  <p:nvPr/>
                </p:nvSpPr>
                <p:spPr>
                  <a:xfrm>
                    <a:off x="1090409" y="1644119"/>
                    <a:ext cx="44226" cy="92188"/>
                  </a:xfrm>
                  <a:custGeom>
                    <a:avLst/>
                    <a:gdLst/>
                    <a:ahLst/>
                    <a:cxnLst/>
                    <a:rect l="l" t="t" r="r" b="b"/>
                    <a:pathLst>
                      <a:path w="1493" h="3367" extrusionOk="0">
                        <a:moveTo>
                          <a:pt x="1" y="1"/>
                        </a:moveTo>
                        <a:lnTo>
                          <a:pt x="1" y="3366"/>
                        </a:lnTo>
                        <a:lnTo>
                          <a:pt x="1493" y="3366"/>
                        </a:lnTo>
                        <a:lnTo>
                          <a:pt x="14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1"/>
                  <p:cNvSpPr/>
                  <p:nvPr/>
                </p:nvSpPr>
                <p:spPr>
                  <a:xfrm>
                    <a:off x="1156200" y="1644119"/>
                    <a:ext cx="45234" cy="92188"/>
                  </a:xfrm>
                  <a:custGeom>
                    <a:avLst/>
                    <a:gdLst/>
                    <a:ahLst/>
                    <a:cxnLst/>
                    <a:rect l="l" t="t" r="r" b="b"/>
                    <a:pathLst>
                      <a:path w="1527" h="3367" extrusionOk="0">
                        <a:moveTo>
                          <a:pt x="0" y="1"/>
                        </a:moveTo>
                        <a:lnTo>
                          <a:pt x="0" y="3366"/>
                        </a:lnTo>
                        <a:lnTo>
                          <a:pt x="1527" y="3366"/>
                        </a:lnTo>
                        <a:lnTo>
                          <a:pt x="1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1"/>
                  <p:cNvSpPr/>
                  <p:nvPr/>
                </p:nvSpPr>
                <p:spPr>
                  <a:xfrm>
                    <a:off x="1228124" y="1644119"/>
                    <a:ext cx="44226" cy="92188"/>
                  </a:xfrm>
                  <a:custGeom>
                    <a:avLst/>
                    <a:gdLst/>
                    <a:ahLst/>
                    <a:cxnLst/>
                    <a:rect l="l" t="t" r="r" b="b"/>
                    <a:pathLst>
                      <a:path w="1493" h="3367" extrusionOk="0">
                        <a:moveTo>
                          <a:pt x="1" y="1"/>
                        </a:moveTo>
                        <a:lnTo>
                          <a:pt x="1" y="3366"/>
                        </a:lnTo>
                        <a:lnTo>
                          <a:pt x="1493" y="3366"/>
                        </a:lnTo>
                        <a:lnTo>
                          <a:pt x="14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1"/>
                  <p:cNvSpPr/>
                  <p:nvPr/>
                </p:nvSpPr>
                <p:spPr>
                  <a:xfrm>
                    <a:off x="1293915" y="1644119"/>
                    <a:ext cx="45234" cy="92188"/>
                  </a:xfrm>
                  <a:custGeom>
                    <a:avLst/>
                    <a:gdLst/>
                    <a:ahLst/>
                    <a:cxnLst/>
                    <a:rect l="l" t="t" r="r" b="b"/>
                    <a:pathLst>
                      <a:path w="1527" h="3367" extrusionOk="0">
                        <a:moveTo>
                          <a:pt x="0" y="1"/>
                        </a:moveTo>
                        <a:lnTo>
                          <a:pt x="0" y="3366"/>
                        </a:lnTo>
                        <a:lnTo>
                          <a:pt x="1527" y="3366"/>
                        </a:lnTo>
                        <a:lnTo>
                          <a:pt x="1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1"/>
                  <p:cNvSpPr/>
                  <p:nvPr/>
                </p:nvSpPr>
                <p:spPr>
                  <a:xfrm>
                    <a:off x="1362758" y="1644119"/>
                    <a:ext cx="45263" cy="92188"/>
                  </a:xfrm>
                  <a:custGeom>
                    <a:avLst/>
                    <a:gdLst/>
                    <a:ahLst/>
                    <a:cxnLst/>
                    <a:rect l="l" t="t" r="r" b="b"/>
                    <a:pathLst>
                      <a:path w="1528" h="3367" extrusionOk="0">
                        <a:moveTo>
                          <a:pt x="1" y="1"/>
                        </a:moveTo>
                        <a:lnTo>
                          <a:pt x="1" y="3366"/>
                        </a:lnTo>
                        <a:lnTo>
                          <a:pt x="1527" y="3366"/>
                        </a:lnTo>
                        <a:lnTo>
                          <a:pt x="1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32" name="Google Shape;1932;p51"/>
              <p:cNvGrpSpPr/>
              <p:nvPr/>
            </p:nvGrpSpPr>
            <p:grpSpPr>
              <a:xfrm>
                <a:off x="1541745" y="706485"/>
                <a:ext cx="234382" cy="234382"/>
                <a:chOff x="1750138" y="887100"/>
                <a:chExt cx="245400" cy="245400"/>
              </a:xfrm>
            </p:grpSpPr>
            <p:sp>
              <p:nvSpPr>
                <p:cNvPr id="1933" name="Google Shape;1933;p51"/>
                <p:cNvSpPr/>
                <p:nvPr/>
              </p:nvSpPr>
              <p:spPr>
                <a:xfrm>
                  <a:off x="1750138" y="887100"/>
                  <a:ext cx="245400" cy="2454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1"/>
                <p:cNvSpPr/>
                <p:nvPr/>
              </p:nvSpPr>
              <p:spPr>
                <a:xfrm>
                  <a:off x="1826863" y="969075"/>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35" name="Google Shape;1935;p51"/>
            <p:cNvGrpSpPr/>
            <p:nvPr/>
          </p:nvGrpSpPr>
          <p:grpSpPr>
            <a:xfrm>
              <a:off x="1594140" y="1780978"/>
              <a:ext cx="89975" cy="87887"/>
              <a:chOff x="1983715" y="1621340"/>
              <a:chExt cx="89975" cy="87887"/>
            </a:xfrm>
          </p:grpSpPr>
          <p:sp>
            <p:nvSpPr>
              <p:cNvPr id="1936" name="Google Shape;1936;p51"/>
              <p:cNvSpPr/>
              <p:nvPr/>
            </p:nvSpPr>
            <p:spPr>
              <a:xfrm>
                <a:off x="2021346" y="1658971"/>
                <a:ext cx="12623" cy="10488"/>
              </a:xfrm>
              <a:custGeom>
                <a:avLst/>
                <a:gdLst/>
                <a:ahLst/>
                <a:cxnLst/>
                <a:rect l="l" t="t" r="r" b="b"/>
                <a:pathLst>
                  <a:path w="266" h="221" extrusionOk="0">
                    <a:moveTo>
                      <a:pt x="1" y="0"/>
                    </a:moveTo>
                    <a:lnTo>
                      <a:pt x="1" y="221"/>
                    </a:lnTo>
                    <a:lnTo>
                      <a:pt x="265" y="22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1"/>
              <p:cNvSpPr/>
              <p:nvPr/>
            </p:nvSpPr>
            <p:spPr>
              <a:xfrm>
                <a:off x="2021346" y="1658971"/>
                <a:ext cx="12623" cy="10488"/>
              </a:xfrm>
              <a:custGeom>
                <a:avLst/>
                <a:gdLst/>
                <a:ahLst/>
                <a:cxnLst/>
                <a:rect l="l" t="t" r="r" b="b"/>
                <a:pathLst>
                  <a:path w="266" h="221" fill="none" extrusionOk="0">
                    <a:moveTo>
                      <a:pt x="265" y="0"/>
                    </a:moveTo>
                    <a:lnTo>
                      <a:pt x="1" y="0"/>
                    </a:lnTo>
                    <a:lnTo>
                      <a:pt x="1" y="221"/>
                    </a:lnTo>
                    <a:lnTo>
                      <a:pt x="265" y="221"/>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1"/>
              <p:cNvSpPr/>
              <p:nvPr/>
            </p:nvSpPr>
            <p:spPr>
              <a:xfrm>
                <a:off x="2021346" y="1621340"/>
                <a:ext cx="14711" cy="87887"/>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1"/>
              <p:cNvSpPr/>
              <p:nvPr/>
            </p:nvSpPr>
            <p:spPr>
              <a:xfrm>
                <a:off x="1983715" y="1658971"/>
                <a:ext cx="89975" cy="12576"/>
              </a:xfrm>
              <a:custGeom>
                <a:avLst/>
                <a:gdLst/>
                <a:ahLst/>
                <a:cxnLst/>
                <a:rect l="l" t="t" r="r" b="b"/>
                <a:pathLst>
                  <a:path w="1896" h="265" extrusionOk="0">
                    <a:moveTo>
                      <a:pt x="0" y="0"/>
                    </a:moveTo>
                    <a:lnTo>
                      <a:pt x="0"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0" name="Google Shape;1940;p51"/>
            <p:cNvGrpSpPr/>
            <p:nvPr/>
          </p:nvGrpSpPr>
          <p:grpSpPr>
            <a:xfrm>
              <a:off x="2126661" y="935101"/>
              <a:ext cx="201777" cy="197103"/>
              <a:chOff x="1983715" y="1621340"/>
              <a:chExt cx="89975" cy="87887"/>
            </a:xfrm>
          </p:grpSpPr>
          <p:sp>
            <p:nvSpPr>
              <p:cNvPr id="1941" name="Google Shape;1941;p51"/>
              <p:cNvSpPr/>
              <p:nvPr/>
            </p:nvSpPr>
            <p:spPr>
              <a:xfrm>
                <a:off x="2021346" y="1658971"/>
                <a:ext cx="12623" cy="10488"/>
              </a:xfrm>
              <a:custGeom>
                <a:avLst/>
                <a:gdLst/>
                <a:ahLst/>
                <a:cxnLst/>
                <a:rect l="l" t="t" r="r" b="b"/>
                <a:pathLst>
                  <a:path w="266" h="221" extrusionOk="0">
                    <a:moveTo>
                      <a:pt x="1" y="0"/>
                    </a:moveTo>
                    <a:lnTo>
                      <a:pt x="1" y="221"/>
                    </a:lnTo>
                    <a:lnTo>
                      <a:pt x="265" y="22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1"/>
              <p:cNvSpPr/>
              <p:nvPr/>
            </p:nvSpPr>
            <p:spPr>
              <a:xfrm>
                <a:off x="2021346" y="1658971"/>
                <a:ext cx="12623" cy="10488"/>
              </a:xfrm>
              <a:custGeom>
                <a:avLst/>
                <a:gdLst/>
                <a:ahLst/>
                <a:cxnLst/>
                <a:rect l="l" t="t" r="r" b="b"/>
                <a:pathLst>
                  <a:path w="266" h="221" fill="none" extrusionOk="0">
                    <a:moveTo>
                      <a:pt x="265" y="0"/>
                    </a:moveTo>
                    <a:lnTo>
                      <a:pt x="1" y="0"/>
                    </a:lnTo>
                    <a:lnTo>
                      <a:pt x="1" y="221"/>
                    </a:lnTo>
                    <a:lnTo>
                      <a:pt x="265" y="221"/>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1"/>
              <p:cNvSpPr/>
              <p:nvPr/>
            </p:nvSpPr>
            <p:spPr>
              <a:xfrm>
                <a:off x="2021346" y="1621340"/>
                <a:ext cx="14711" cy="87887"/>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1"/>
              <p:cNvSpPr/>
              <p:nvPr/>
            </p:nvSpPr>
            <p:spPr>
              <a:xfrm>
                <a:off x="1983715" y="1658971"/>
                <a:ext cx="89975" cy="12576"/>
              </a:xfrm>
              <a:custGeom>
                <a:avLst/>
                <a:gdLst/>
                <a:ahLst/>
                <a:cxnLst/>
                <a:rect l="l" t="t" r="r" b="b"/>
                <a:pathLst>
                  <a:path w="1896" h="265" extrusionOk="0">
                    <a:moveTo>
                      <a:pt x="0" y="0"/>
                    </a:moveTo>
                    <a:lnTo>
                      <a:pt x="0"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47" name="Google Shape;1947;p51"/>
          <p:cNvGrpSpPr/>
          <p:nvPr/>
        </p:nvGrpSpPr>
        <p:grpSpPr>
          <a:xfrm>
            <a:off x="7373310" y="-407289"/>
            <a:ext cx="915615" cy="1619589"/>
            <a:chOff x="7373310" y="-407289"/>
            <a:chExt cx="915615" cy="1619589"/>
          </a:xfrm>
        </p:grpSpPr>
        <p:grpSp>
          <p:nvGrpSpPr>
            <p:cNvPr id="1948" name="Google Shape;1948;p51"/>
            <p:cNvGrpSpPr/>
            <p:nvPr/>
          </p:nvGrpSpPr>
          <p:grpSpPr>
            <a:xfrm>
              <a:off x="7373310" y="-407289"/>
              <a:ext cx="915615" cy="1375147"/>
              <a:chOff x="686760" y="-407289"/>
              <a:chExt cx="915615" cy="1375147"/>
            </a:xfrm>
          </p:grpSpPr>
          <p:sp>
            <p:nvSpPr>
              <p:cNvPr id="1949" name="Google Shape;1949;p51"/>
              <p:cNvSpPr/>
              <p:nvPr/>
            </p:nvSpPr>
            <p:spPr>
              <a:xfrm>
                <a:off x="686760" y="-407289"/>
                <a:ext cx="915615" cy="1371618"/>
              </a:xfrm>
              <a:custGeom>
                <a:avLst/>
                <a:gdLst/>
                <a:ahLst/>
                <a:cxnLst/>
                <a:rect l="l" t="t" r="r" b="b"/>
                <a:pathLst>
                  <a:path w="11417" h="17103" extrusionOk="0">
                    <a:moveTo>
                      <a:pt x="11328" y="88"/>
                    </a:moveTo>
                    <a:lnTo>
                      <a:pt x="11328" y="17014"/>
                    </a:lnTo>
                    <a:lnTo>
                      <a:pt x="89" y="17014"/>
                    </a:lnTo>
                    <a:lnTo>
                      <a:pt x="89" y="88"/>
                    </a:lnTo>
                    <a:close/>
                    <a:moveTo>
                      <a:pt x="1" y="0"/>
                    </a:moveTo>
                    <a:lnTo>
                      <a:pt x="1" y="17102"/>
                    </a:lnTo>
                    <a:lnTo>
                      <a:pt x="11416" y="17102"/>
                    </a:lnTo>
                    <a:lnTo>
                      <a:pt x="11416" y="17058"/>
                    </a:lnTo>
                    <a:lnTo>
                      <a:pt x="114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1"/>
              <p:cNvSpPr/>
              <p:nvPr/>
            </p:nvSpPr>
            <p:spPr>
              <a:xfrm>
                <a:off x="912997" y="-403761"/>
                <a:ext cx="7138" cy="1371618"/>
              </a:xfrm>
              <a:custGeom>
                <a:avLst/>
                <a:gdLst/>
                <a:ahLst/>
                <a:cxnLst/>
                <a:rect l="l" t="t" r="r" b="b"/>
                <a:pathLst>
                  <a:path w="89" h="17103" extrusionOk="0">
                    <a:moveTo>
                      <a:pt x="0" y="0"/>
                    </a:moveTo>
                    <a:lnTo>
                      <a:pt x="0" y="17102"/>
                    </a:lnTo>
                    <a:lnTo>
                      <a:pt x="89" y="17102"/>
                    </a:lnTo>
                    <a:lnTo>
                      <a:pt x="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1"/>
              <p:cNvSpPr/>
              <p:nvPr/>
            </p:nvSpPr>
            <p:spPr>
              <a:xfrm>
                <a:off x="912997" y="-403761"/>
                <a:ext cx="7138" cy="1371618"/>
              </a:xfrm>
              <a:custGeom>
                <a:avLst/>
                <a:gdLst/>
                <a:ahLst/>
                <a:cxnLst/>
                <a:rect l="l" t="t" r="r" b="b"/>
                <a:pathLst>
                  <a:path w="89" h="17103" fill="none" extrusionOk="0">
                    <a:moveTo>
                      <a:pt x="0" y="0"/>
                    </a:moveTo>
                    <a:lnTo>
                      <a:pt x="0" y="17102"/>
                    </a:lnTo>
                    <a:lnTo>
                      <a:pt x="89" y="17102"/>
                    </a:lnTo>
                    <a:lnTo>
                      <a:pt x="8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1"/>
              <p:cNvSpPr/>
              <p:nvPr/>
            </p:nvSpPr>
            <p:spPr>
              <a:xfrm>
                <a:off x="1142763" y="-403761"/>
                <a:ext cx="7138" cy="1371618"/>
              </a:xfrm>
              <a:custGeom>
                <a:avLst/>
                <a:gdLst/>
                <a:ahLst/>
                <a:cxnLst/>
                <a:rect l="l" t="t" r="r" b="b"/>
                <a:pathLst>
                  <a:path w="89" h="17103" extrusionOk="0">
                    <a:moveTo>
                      <a:pt x="0" y="0"/>
                    </a:moveTo>
                    <a:lnTo>
                      <a:pt x="0" y="17102"/>
                    </a:lnTo>
                    <a:lnTo>
                      <a:pt x="89" y="17102"/>
                    </a:lnTo>
                    <a:lnTo>
                      <a:pt x="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1"/>
              <p:cNvSpPr/>
              <p:nvPr/>
            </p:nvSpPr>
            <p:spPr>
              <a:xfrm>
                <a:off x="1142763" y="-403761"/>
                <a:ext cx="7138" cy="1371618"/>
              </a:xfrm>
              <a:custGeom>
                <a:avLst/>
                <a:gdLst/>
                <a:ahLst/>
                <a:cxnLst/>
                <a:rect l="l" t="t" r="r" b="b"/>
                <a:pathLst>
                  <a:path w="89" h="17103" fill="none" extrusionOk="0">
                    <a:moveTo>
                      <a:pt x="0" y="0"/>
                    </a:moveTo>
                    <a:lnTo>
                      <a:pt x="0" y="17102"/>
                    </a:lnTo>
                    <a:lnTo>
                      <a:pt x="89" y="17102"/>
                    </a:lnTo>
                    <a:lnTo>
                      <a:pt x="8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1"/>
              <p:cNvSpPr/>
              <p:nvPr/>
            </p:nvSpPr>
            <p:spPr>
              <a:xfrm>
                <a:off x="1369000" y="-403761"/>
                <a:ext cx="7138" cy="1371618"/>
              </a:xfrm>
              <a:custGeom>
                <a:avLst/>
                <a:gdLst/>
                <a:ahLst/>
                <a:cxnLst/>
                <a:rect l="l" t="t" r="r" b="b"/>
                <a:pathLst>
                  <a:path w="89" h="17103" extrusionOk="0">
                    <a:moveTo>
                      <a:pt x="0" y="0"/>
                    </a:moveTo>
                    <a:lnTo>
                      <a:pt x="0" y="17102"/>
                    </a:lnTo>
                    <a:lnTo>
                      <a:pt x="89" y="17102"/>
                    </a:lnTo>
                    <a:lnTo>
                      <a:pt x="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1"/>
              <p:cNvSpPr/>
              <p:nvPr/>
            </p:nvSpPr>
            <p:spPr>
              <a:xfrm>
                <a:off x="1369000" y="-403761"/>
                <a:ext cx="7138" cy="1371618"/>
              </a:xfrm>
              <a:custGeom>
                <a:avLst/>
                <a:gdLst/>
                <a:ahLst/>
                <a:cxnLst/>
                <a:rect l="l" t="t" r="r" b="b"/>
                <a:pathLst>
                  <a:path w="89" h="17103" fill="none" extrusionOk="0">
                    <a:moveTo>
                      <a:pt x="0" y="0"/>
                    </a:moveTo>
                    <a:lnTo>
                      <a:pt x="0" y="17102"/>
                    </a:lnTo>
                    <a:lnTo>
                      <a:pt x="89" y="17102"/>
                    </a:lnTo>
                    <a:lnTo>
                      <a:pt x="8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1"/>
              <p:cNvSpPr/>
              <p:nvPr/>
            </p:nvSpPr>
            <p:spPr>
              <a:xfrm>
                <a:off x="1595238" y="-403761"/>
                <a:ext cx="7138" cy="1371618"/>
              </a:xfrm>
              <a:custGeom>
                <a:avLst/>
                <a:gdLst/>
                <a:ahLst/>
                <a:cxnLst/>
                <a:rect l="l" t="t" r="r" b="b"/>
                <a:pathLst>
                  <a:path w="89" h="17103" extrusionOk="0">
                    <a:moveTo>
                      <a:pt x="0" y="0"/>
                    </a:moveTo>
                    <a:lnTo>
                      <a:pt x="0" y="17102"/>
                    </a:lnTo>
                    <a:lnTo>
                      <a:pt x="88" y="17102"/>
                    </a:lnTo>
                    <a:lnTo>
                      <a:pt x="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1"/>
              <p:cNvSpPr/>
              <p:nvPr/>
            </p:nvSpPr>
            <p:spPr>
              <a:xfrm>
                <a:off x="1595238" y="-403761"/>
                <a:ext cx="7138" cy="1371618"/>
              </a:xfrm>
              <a:custGeom>
                <a:avLst/>
                <a:gdLst/>
                <a:ahLst/>
                <a:cxnLst/>
                <a:rect l="l" t="t" r="r" b="b"/>
                <a:pathLst>
                  <a:path w="89" h="17103" fill="none" extrusionOk="0">
                    <a:moveTo>
                      <a:pt x="0" y="0"/>
                    </a:moveTo>
                    <a:lnTo>
                      <a:pt x="0" y="17102"/>
                    </a:lnTo>
                    <a:lnTo>
                      <a:pt x="88" y="17102"/>
                    </a:lnTo>
                    <a:lnTo>
                      <a:pt x="88"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1"/>
              <p:cNvSpPr/>
              <p:nvPr/>
            </p:nvSpPr>
            <p:spPr>
              <a:xfrm>
                <a:off x="693818" y="-181052"/>
                <a:ext cx="897971" cy="7138"/>
              </a:xfrm>
              <a:custGeom>
                <a:avLst/>
                <a:gdLst/>
                <a:ahLst/>
                <a:cxnLst/>
                <a:rect l="l" t="t" r="r" b="b"/>
                <a:pathLst>
                  <a:path w="11197" h="89" extrusionOk="0">
                    <a:moveTo>
                      <a:pt x="1" y="0"/>
                    </a:moveTo>
                    <a:lnTo>
                      <a:pt x="1" y="88"/>
                    </a:lnTo>
                    <a:lnTo>
                      <a:pt x="11196" y="88"/>
                    </a:lnTo>
                    <a:lnTo>
                      <a:pt x="111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1"/>
              <p:cNvSpPr/>
              <p:nvPr/>
            </p:nvSpPr>
            <p:spPr>
              <a:xfrm>
                <a:off x="693818" y="-181052"/>
                <a:ext cx="897971" cy="7138"/>
              </a:xfrm>
              <a:custGeom>
                <a:avLst/>
                <a:gdLst/>
                <a:ahLst/>
                <a:cxnLst/>
                <a:rect l="l" t="t" r="r" b="b"/>
                <a:pathLst>
                  <a:path w="11197" h="89" fill="none" extrusionOk="0">
                    <a:moveTo>
                      <a:pt x="11196" y="0"/>
                    </a:moveTo>
                    <a:lnTo>
                      <a:pt x="1" y="0"/>
                    </a:lnTo>
                    <a:lnTo>
                      <a:pt x="1" y="88"/>
                    </a:lnTo>
                    <a:lnTo>
                      <a:pt x="11196" y="88"/>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1"/>
              <p:cNvSpPr/>
              <p:nvPr/>
            </p:nvSpPr>
            <p:spPr>
              <a:xfrm>
                <a:off x="693818" y="48714"/>
                <a:ext cx="897971" cy="7138"/>
              </a:xfrm>
              <a:custGeom>
                <a:avLst/>
                <a:gdLst/>
                <a:ahLst/>
                <a:cxnLst/>
                <a:rect l="l" t="t" r="r" b="b"/>
                <a:pathLst>
                  <a:path w="11197" h="89" extrusionOk="0">
                    <a:moveTo>
                      <a:pt x="1" y="0"/>
                    </a:moveTo>
                    <a:lnTo>
                      <a:pt x="1" y="88"/>
                    </a:lnTo>
                    <a:lnTo>
                      <a:pt x="11196" y="88"/>
                    </a:lnTo>
                    <a:lnTo>
                      <a:pt x="111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1"/>
              <p:cNvSpPr/>
              <p:nvPr/>
            </p:nvSpPr>
            <p:spPr>
              <a:xfrm>
                <a:off x="693818" y="48714"/>
                <a:ext cx="897971" cy="7138"/>
              </a:xfrm>
              <a:custGeom>
                <a:avLst/>
                <a:gdLst/>
                <a:ahLst/>
                <a:cxnLst/>
                <a:rect l="l" t="t" r="r" b="b"/>
                <a:pathLst>
                  <a:path w="11197" h="89" fill="none" extrusionOk="0">
                    <a:moveTo>
                      <a:pt x="11196" y="0"/>
                    </a:moveTo>
                    <a:lnTo>
                      <a:pt x="1" y="0"/>
                    </a:lnTo>
                    <a:lnTo>
                      <a:pt x="1" y="88"/>
                    </a:lnTo>
                    <a:lnTo>
                      <a:pt x="11196" y="88"/>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1"/>
              <p:cNvSpPr/>
              <p:nvPr/>
            </p:nvSpPr>
            <p:spPr>
              <a:xfrm>
                <a:off x="693818" y="504717"/>
                <a:ext cx="897971" cy="7138"/>
              </a:xfrm>
              <a:custGeom>
                <a:avLst/>
                <a:gdLst/>
                <a:ahLst/>
                <a:cxnLst/>
                <a:rect l="l" t="t" r="r" b="b"/>
                <a:pathLst>
                  <a:path w="11197" h="89" extrusionOk="0">
                    <a:moveTo>
                      <a:pt x="1" y="0"/>
                    </a:moveTo>
                    <a:lnTo>
                      <a:pt x="1" y="88"/>
                    </a:lnTo>
                    <a:lnTo>
                      <a:pt x="11196" y="88"/>
                    </a:lnTo>
                    <a:lnTo>
                      <a:pt x="111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1"/>
              <p:cNvSpPr/>
              <p:nvPr/>
            </p:nvSpPr>
            <p:spPr>
              <a:xfrm>
                <a:off x="693818" y="504717"/>
                <a:ext cx="897971" cy="7138"/>
              </a:xfrm>
              <a:custGeom>
                <a:avLst/>
                <a:gdLst/>
                <a:ahLst/>
                <a:cxnLst/>
                <a:rect l="l" t="t" r="r" b="b"/>
                <a:pathLst>
                  <a:path w="11197" h="89" fill="none" extrusionOk="0">
                    <a:moveTo>
                      <a:pt x="11196" y="0"/>
                    </a:moveTo>
                    <a:lnTo>
                      <a:pt x="1" y="0"/>
                    </a:lnTo>
                    <a:lnTo>
                      <a:pt x="1" y="88"/>
                    </a:lnTo>
                    <a:lnTo>
                      <a:pt x="11196" y="88"/>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1"/>
              <p:cNvSpPr/>
              <p:nvPr/>
            </p:nvSpPr>
            <p:spPr>
              <a:xfrm>
                <a:off x="693818" y="730954"/>
                <a:ext cx="897971" cy="7138"/>
              </a:xfrm>
              <a:custGeom>
                <a:avLst/>
                <a:gdLst/>
                <a:ahLst/>
                <a:cxnLst/>
                <a:rect l="l" t="t" r="r" b="b"/>
                <a:pathLst>
                  <a:path w="11197" h="89" extrusionOk="0">
                    <a:moveTo>
                      <a:pt x="1" y="0"/>
                    </a:moveTo>
                    <a:lnTo>
                      <a:pt x="1" y="88"/>
                    </a:lnTo>
                    <a:lnTo>
                      <a:pt x="11196" y="88"/>
                    </a:lnTo>
                    <a:lnTo>
                      <a:pt x="111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1"/>
              <p:cNvSpPr/>
              <p:nvPr/>
            </p:nvSpPr>
            <p:spPr>
              <a:xfrm>
                <a:off x="693818" y="730954"/>
                <a:ext cx="897971" cy="7138"/>
              </a:xfrm>
              <a:custGeom>
                <a:avLst/>
                <a:gdLst/>
                <a:ahLst/>
                <a:cxnLst/>
                <a:rect l="l" t="t" r="r" b="b"/>
                <a:pathLst>
                  <a:path w="11197" h="89" fill="none" extrusionOk="0">
                    <a:moveTo>
                      <a:pt x="11196" y="0"/>
                    </a:moveTo>
                    <a:lnTo>
                      <a:pt x="1" y="0"/>
                    </a:lnTo>
                    <a:lnTo>
                      <a:pt x="1" y="88"/>
                    </a:lnTo>
                    <a:lnTo>
                      <a:pt x="11196" y="88"/>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6" name="Google Shape;1966;p51"/>
            <p:cNvGrpSpPr/>
            <p:nvPr/>
          </p:nvGrpSpPr>
          <p:grpSpPr>
            <a:xfrm>
              <a:off x="7668488" y="855000"/>
              <a:ext cx="357300" cy="357300"/>
              <a:chOff x="981075" y="4248150"/>
              <a:chExt cx="357300" cy="357300"/>
            </a:xfrm>
          </p:grpSpPr>
          <p:sp>
            <p:nvSpPr>
              <p:cNvPr id="1967" name="Google Shape;1967;p51"/>
              <p:cNvSpPr/>
              <p:nvPr/>
            </p:nvSpPr>
            <p:spPr>
              <a:xfrm>
                <a:off x="981075" y="4248150"/>
                <a:ext cx="357300" cy="357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1"/>
              <p:cNvSpPr/>
              <p:nvPr/>
            </p:nvSpPr>
            <p:spPr>
              <a:xfrm>
                <a:off x="1077025" y="4344874"/>
                <a:ext cx="165400" cy="163852"/>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 name="Google Shape;3469;p67">
            <a:extLst>
              <a:ext uri="{FF2B5EF4-FFF2-40B4-BE49-F238E27FC236}">
                <a16:creationId xmlns:a16="http://schemas.microsoft.com/office/drawing/2014/main" id="{A2534883-3EF5-E7C5-1973-58502F7C0F76}"/>
              </a:ext>
            </a:extLst>
          </p:cNvPr>
          <p:cNvSpPr/>
          <p:nvPr/>
        </p:nvSpPr>
        <p:spPr>
          <a:xfrm>
            <a:off x="1719159" y="1562438"/>
            <a:ext cx="5842800" cy="471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470;p67">
            <a:extLst>
              <a:ext uri="{FF2B5EF4-FFF2-40B4-BE49-F238E27FC236}">
                <a16:creationId xmlns:a16="http://schemas.microsoft.com/office/drawing/2014/main" id="{78161CE7-F1CD-43C3-EEE8-4AB4113E78D4}"/>
              </a:ext>
            </a:extLst>
          </p:cNvPr>
          <p:cNvSpPr txBox="1">
            <a:spLocks/>
          </p:cNvSpPr>
          <p:nvPr/>
        </p:nvSpPr>
        <p:spPr>
          <a:xfrm>
            <a:off x="1626308" y="1489888"/>
            <a:ext cx="5842800" cy="471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9pPr>
          </a:lstStyle>
          <a:p>
            <a:pPr algn="ctr"/>
            <a:r>
              <a:rPr lang="ar-SA" sz="2200" b="1" dirty="0">
                <a:solidFill>
                  <a:schemeClr val="accent1">
                    <a:lumMod val="75000"/>
                  </a:schemeClr>
                </a:solidFill>
                <a:latin typeface="Raleway"/>
                <a:ea typeface="Raleway"/>
                <a:cs typeface="+mj-cs"/>
                <a:sym typeface="Raleway"/>
              </a:rPr>
              <a:t>ما هي تقنية النانو؟</a:t>
            </a:r>
            <a:endParaRPr lang="en-US" sz="2200" b="1" dirty="0">
              <a:solidFill>
                <a:schemeClr val="accent1">
                  <a:lumMod val="75000"/>
                </a:schemeClr>
              </a:solidFill>
              <a:latin typeface="Raleway"/>
              <a:ea typeface="Raleway"/>
              <a:cs typeface="+mj-cs"/>
              <a:sym typeface="Raleway"/>
            </a:endParaRPr>
          </a:p>
        </p:txBody>
      </p:sp>
      <p:sp>
        <p:nvSpPr>
          <p:cNvPr id="10" name="Google Shape;3471;p67">
            <a:extLst>
              <a:ext uri="{FF2B5EF4-FFF2-40B4-BE49-F238E27FC236}">
                <a16:creationId xmlns:a16="http://schemas.microsoft.com/office/drawing/2014/main" id="{3C06F311-2778-9651-ABBC-809FB97267C7}"/>
              </a:ext>
            </a:extLst>
          </p:cNvPr>
          <p:cNvSpPr txBox="1">
            <a:spLocks/>
          </p:cNvSpPr>
          <p:nvPr/>
        </p:nvSpPr>
        <p:spPr>
          <a:xfrm>
            <a:off x="1596608" y="2092924"/>
            <a:ext cx="5902200" cy="9983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lgn="ctr">
              <a:lnSpc>
                <a:spcPct val="150000"/>
              </a:lnSpc>
              <a:buSzPts val="1100"/>
              <a:buFont typeface="Arial"/>
              <a:buNone/>
            </a:pPr>
            <a:r>
              <a:rPr lang="ar-SA" sz="1400" kern="0" dirty="0">
                <a:effectLst/>
                <a:ea typeface="Times New Roman" panose="02020603050405020304" pitchFamily="18" charset="0"/>
                <a:cs typeface="+mj-cs"/>
              </a:rPr>
              <a:t>هي فرع من فروع العلم يختص بتصميم وتصنيع المواد والأجهزة على مستوى النانومتر، أي جزء من المليار من المتر. في هذا النطاق الدقيق، تبدأ المواد بإظهار خصائص كهربائية وحرارية وميكانيكية مختلفة جذريًا عن خصائصها في الحالة التقليدية</a:t>
            </a:r>
            <a:endParaRPr lang="en-US" sz="1400" dirty="0">
              <a:cs typeface="+mj-cs"/>
            </a:endParaRPr>
          </a:p>
        </p:txBody>
      </p:sp>
      <p:sp>
        <p:nvSpPr>
          <p:cNvPr id="11" name="Google Shape;859;p43">
            <a:extLst>
              <a:ext uri="{FF2B5EF4-FFF2-40B4-BE49-F238E27FC236}">
                <a16:creationId xmlns:a16="http://schemas.microsoft.com/office/drawing/2014/main" id="{B953D557-1127-07AE-C760-075F698DF47D}"/>
              </a:ext>
            </a:extLst>
          </p:cNvPr>
          <p:cNvSpPr txBox="1">
            <a:spLocks noGrp="1"/>
          </p:cNvSpPr>
          <p:nvPr>
            <p:ph type="title"/>
          </p:nvPr>
        </p:nvSpPr>
        <p:spPr>
          <a:xfrm>
            <a:off x="1400100" y="503659"/>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ar-SA" sz="2800" b="1" dirty="0">
                <a:solidFill>
                  <a:schemeClr val="accent1">
                    <a:lumMod val="75000"/>
                  </a:schemeClr>
                </a:solidFill>
                <a:cs typeface="+mj-cs"/>
              </a:rPr>
              <a:t>تعريف تقنية النانو</a:t>
            </a:r>
          </a:p>
        </p:txBody>
      </p:sp>
      <p:sp>
        <p:nvSpPr>
          <p:cNvPr id="14" name="Google Shape;3469;p67">
            <a:extLst>
              <a:ext uri="{FF2B5EF4-FFF2-40B4-BE49-F238E27FC236}">
                <a16:creationId xmlns:a16="http://schemas.microsoft.com/office/drawing/2014/main" id="{AE4334CC-F154-E7E4-CF72-14E8E9CE7EA2}"/>
              </a:ext>
            </a:extLst>
          </p:cNvPr>
          <p:cNvSpPr/>
          <p:nvPr/>
        </p:nvSpPr>
        <p:spPr>
          <a:xfrm>
            <a:off x="1644921" y="3220459"/>
            <a:ext cx="5842800" cy="471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470;p67">
            <a:extLst>
              <a:ext uri="{FF2B5EF4-FFF2-40B4-BE49-F238E27FC236}">
                <a16:creationId xmlns:a16="http://schemas.microsoft.com/office/drawing/2014/main" id="{0FD9C6B8-EF43-0595-F03D-892805ED6F57}"/>
              </a:ext>
            </a:extLst>
          </p:cNvPr>
          <p:cNvSpPr txBox="1">
            <a:spLocks/>
          </p:cNvSpPr>
          <p:nvPr/>
        </p:nvSpPr>
        <p:spPr>
          <a:xfrm>
            <a:off x="1626308" y="3147909"/>
            <a:ext cx="5842800" cy="471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9pPr>
          </a:lstStyle>
          <a:p>
            <a:pPr algn="ctr"/>
            <a:r>
              <a:rPr lang="ar-SA" sz="2200" b="1" dirty="0">
                <a:solidFill>
                  <a:schemeClr val="accent1">
                    <a:lumMod val="75000"/>
                  </a:schemeClr>
                </a:solidFill>
                <a:latin typeface="Raleway"/>
                <a:ea typeface="Raleway"/>
                <a:cs typeface="+mj-cs"/>
                <a:sym typeface="Raleway"/>
              </a:rPr>
              <a:t>استخداماتها</a:t>
            </a:r>
            <a:endParaRPr lang="en-US" sz="2200" b="1" dirty="0">
              <a:solidFill>
                <a:schemeClr val="accent1">
                  <a:lumMod val="75000"/>
                </a:schemeClr>
              </a:solidFill>
              <a:latin typeface="Raleway"/>
              <a:ea typeface="Raleway"/>
              <a:cs typeface="+mj-cs"/>
              <a:sym typeface="Raleway"/>
            </a:endParaRPr>
          </a:p>
        </p:txBody>
      </p:sp>
      <p:sp>
        <p:nvSpPr>
          <p:cNvPr id="16" name="Google Shape;3471;p67">
            <a:extLst>
              <a:ext uri="{FF2B5EF4-FFF2-40B4-BE49-F238E27FC236}">
                <a16:creationId xmlns:a16="http://schemas.microsoft.com/office/drawing/2014/main" id="{C1136AAD-7DE3-A213-4385-E5AA95AD0C8B}"/>
              </a:ext>
            </a:extLst>
          </p:cNvPr>
          <p:cNvSpPr txBox="1">
            <a:spLocks/>
          </p:cNvSpPr>
          <p:nvPr/>
        </p:nvSpPr>
        <p:spPr>
          <a:xfrm>
            <a:off x="1596608" y="3611067"/>
            <a:ext cx="5902200" cy="9983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114300" indent="0" algn="ctr" rtl="1">
              <a:lnSpc>
                <a:spcPct val="150000"/>
              </a:lnSpc>
              <a:buNone/>
            </a:pPr>
            <a:r>
              <a:rPr lang="ar-SA" sz="1400" dirty="0">
                <a:cs typeface="+mj-cs"/>
              </a:rPr>
              <a:t>تستخدم في:</a:t>
            </a:r>
            <a:br>
              <a:rPr lang="ar-SA" sz="1400" dirty="0">
                <a:cs typeface="+mj-cs"/>
              </a:rPr>
            </a:br>
            <a:r>
              <a:rPr lang="ar-SA" sz="1400" dirty="0">
                <a:cs typeface="+mj-cs"/>
              </a:rPr>
              <a:t>الطب – الطاقة – البيئة – </a:t>
            </a:r>
            <a:r>
              <a:rPr lang="ar-SA" sz="1400" b="1" dirty="0">
                <a:cs typeface="+mj-cs"/>
              </a:rPr>
              <a:t>الإلكترونيات الدقيقة</a:t>
            </a:r>
            <a:r>
              <a:rPr lang="ar-SA" sz="1400" dirty="0">
                <a:cs typeface="+mj-cs"/>
              </a:rPr>
              <a:t> بشكل خاص</a:t>
            </a:r>
          </a:p>
        </p:txBody>
      </p:sp>
      <p:grpSp>
        <p:nvGrpSpPr>
          <p:cNvPr id="17" name="Google Shape;1842;p50">
            <a:extLst>
              <a:ext uri="{FF2B5EF4-FFF2-40B4-BE49-F238E27FC236}">
                <a16:creationId xmlns:a16="http://schemas.microsoft.com/office/drawing/2014/main" id="{4A99CA17-5718-2A8F-D6A3-EBD2390539DC}"/>
              </a:ext>
            </a:extLst>
          </p:cNvPr>
          <p:cNvGrpSpPr/>
          <p:nvPr/>
        </p:nvGrpSpPr>
        <p:grpSpPr>
          <a:xfrm>
            <a:off x="7670752" y="3951693"/>
            <a:ext cx="524976" cy="655438"/>
            <a:chOff x="792960" y="3993954"/>
            <a:chExt cx="524976" cy="655438"/>
          </a:xfrm>
        </p:grpSpPr>
        <p:grpSp>
          <p:nvGrpSpPr>
            <p:cNvPr id="18" name="Google Shape;1843;p50">
              <a:extLst>
                <a:ext uri="{FF2B5EF4-FFF2-40B4-BE49-F238E27FC236}">
                  <a16:creationId xmlns:a16="http://schemas.microsoft.com/office/drawing/2014/main" id="{3A5473CA-3D37-24E1-C6F5-1CBE39BFC9E2}"/>
                </a:ext>
              </a:extLst>
            </p:cNvPr>
            <p:cNvGrpSpPr/>
            <p:nvPr/>
          </p:nvGrpSpPr>
          <p:grpSpPr>
            <a:xfrm>
              <a:off x="792960" y="4071942"/>
              <a:ext cx="444014" cy="577450"/>
              <a:chOff x="2255047" y="690567"/>
              <a:chExt cx="444014" cy="577450"/>
            </a:xfrm>
          </p:grpSpPr>
          <p:sp>
            <p:nvSpPr>
              <p:cNvPr id="25" name="Google Shape;1844;p50">
                <a:extLst>
                  <a:ext uri="{FF2B5EF4-FFF2-40B4-BE49-F238E27FC236}">
                    <a16:creationId xmlns:a16="http://schemas.microsoft.com/office/drawing/2014/main" id="{2FA072D6-27C0-FBC9-8A31-7101DBB59659}"/>
                  </a:ext>
                </a:extLst>
              </p:cNvPr>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845;p50">
                <a:extLst>
                  <a:ext uri="{FF2B5EF4-FFF2-40B4-BE49-F238E27FC236}">
                    <a16:creationId xmlns:a16="http://schemas.microsoft.com/office/drawing/2014/main" id="{09C6EB68-8FDF-3902-B2FA-DB688ECD7A2D}"/>
                  </a:ext>
                </a:extLst>
              </p:cNvPr>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 name="Google Shape;1846;p50">
                <a:extLst>
                  <a:ext uri="{FF2B5EF4-FFF2-40B4-BE49-F238E27FC236}">
                    <a16:creationId xmlns:a16="http://schemas.microsoft.com/office/drawing/2014/main" id="{E59A2405-0770-3323-8241-BD7B4EA8F0CB}"/>
                  </a:ext>
                </a:extLst>
              </p:cNvPr>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8" name="Google Shape;1847;p50">
                <a:extLst>
                  <a:ext uri="{FF2B5EF4-FFF2-40B4-BE49-F238E27FC236}">
                    <a16:creationId xmlns:a16="http://schemas.microsoft.com/office/drawing/2014/main" id="{79205DE2-593E-B12E-FCF6-52762694D54B}"/>
                  </a:ext>
                </a:extLst>
              </p:cNvPr>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 name="Google Shape;1848;p50">
                <a:extLst>
                  <a:ext uri="{FF2B5EF4-FFF2-40B4-BE49-F238E27FC236}">
                    <a16:creationId xmlns:a16="http://schemas.microsoft.com/office/drawing/2014/main" id="{800A2627-2216-896E-F4F4-A67AC7FA9FB3}"/>
                  </a:ext>
                </a:extLst>
              </p:cNvPr>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9" name="Google Shape;1849;p50">
              <a:extLst>
                <a:ext uri="{FF2B5EF4-FFF2-40B4-BE49-F238E27FC236}">
                  <a16:creationId xmlns:a16="http://schemas.microsoft.com/office/drawing/2014/main" id="{34A4E36A-BCF5-D486-C4FA-CE27783F7334}"/>
                </a:ext>
              </a:extLst>
            </p:cNvPr>
            <p:cNvGrpSpPr/>
            <p:nvPr/>
          </p:nvGrpSpPr>
          <p:grpSpPr>
            <a:xfrm>
              <a:off x="873922" y="3993954"/>
              <a:ext cx="444014" cy="577450"/>
              <a:chOff x="873922" y="3993954"/>
              <a:chExt cx="444014" cy="577450"/>
            </a:xfrm>
          </p:grpSpPr>
          <p:sp>
            <p:nvSpPr>
              <p:cNvPr id="20" name="Google Shape;1850;p50">
                <a:extLst>
                  <a:ext uri="{FF2B5EF4-FFF2-40B4-BE49-F238E27FC236}">
                    <a16:creationId xmlns:a16="http://schemas.microsoft.com/office/drawing/2014/main" id="{6F33A1D2-D49C-E3F8-BBCC-12398322ECA4}"/>
                  </a:ext>
                </a:extLst>
              </p:cNvPr>
              <p:cNvSpPr/>
              <p:nvPr/>
            </p:nvSpPr>
            <p:spPr>
              <a:xfrm>
                <a:off x="873922" y="3993954"/>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851;p50">
                <a:extLst>
                  <a:ext uri="{FF2B5EF4-FFF2-40B4-BE49-F238E27FC236}">
                    <a16:creationId xmlns:a16="http://schemas.microsoft.com/office/drawing/2014/main" id="{1C2813B6-9400-6BFA-9450-AE13E3CFD765}"/>
                  </a:ext>
                </a:extLst>
              </p:cNvPr>
              <p:cNvSpPr/>
              <p:nvPr/>
            </p:nvSpPr>
            <p:spPr>
              <a:xfrm>
                <a:off x="1207505" y="3993954"/>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accen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Google Shape;1852;p50">
                <a:extLst>
                  <a:ext uri="{FF2B5EF4-FFF2-40B4-BE49-F238E27FC236}">
                    <a16:creationId xmlns:a16="http://schemas.microsoft.com/office/drawing/2014/main" id="{096A73A1-31C5-2BA9-5996-72BCDCAAFC7E}"/>
                  </a:ext>
                </a:extLst>
              </p:cNvPr>
              <p:cNvCxnSpPr/>
              <p:nvPr/>
            </p:nvCxnSpPr>
            <p:spPr>
              <a:xfrm>
                <a:off x="939338" y="4227863"/>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3" name="Google Shape;1853;p50">
                <a:extLst>
                  <a:ext uri="{FF2B5EF4-FFF2-40B4-BE49-F238E27FC236}">
                    <a16:creationId xmlns:a16="http://schemas.microsoft.com/office/drawing/2014/main" id="{8DC1545A-7653-DEE1-6268-7ABBD6AC2E78}"/>
                  </a:ext>
                </a:extLst>
              </p:cNvPr>
              <p:cNvCxnSpPr/>
              <p:nvPr/>
            </p:nvCxnSpPr>
            <p:spPr>
              <a:xfrm>
                <a:off x="939338" y="4282688"/>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4" name="Google Shape;1854;p50">
                <a:extLst>
                  <a:ext uri="{FF2B5EF4-FFF2-40B4-BE49-F238E27FC236}">
                    <a16:creationId xmlns:a16="http://schemas.microsoft.com/office/drawing/2014/main" id="{ACABF08E-A048-CC30-1A85-BBAE6F9B390F}"/>
                  </a:ext>
                </a:extLst>
              </p:cNvPr>
              <p:cNvCxnSpPr/>
              <p:nvPr/>
            </p:nvCxnSpPr>
            <p:spPr>
              <a:xfrm>
                <a:off x="939338" y="4334938"/>
                <a:ext cx="313200" cy="0"/>
              </a:xfrm>
              <a:prstGeom prst="straightConnector1">
                <a:avLst/>
              </a:prstGeom>
              <a:noFill/>
              <a:ln w="9525" cap="flat" cmpd="sng">
                <a:solidFill>
                  <a:schemeClr val="dk1"/>
                </a:solidFill>
                <a:prstDash val="solid"/>
                <a:round/>
                <a:headEnd type="none" w="med" len="med"/>
                <a:tailEnd type="none" w="med" len="med"/>
              </a:ln>
            </p:spPr>
          </p:cxnSp>
        </p:grpSp>
      </p:grpSp>
      <p:sp>
        <p:nvSpPr>
          <p:cNvPr id="2" name="Slide Number Placeholder 6">
            <a:extLst>
              <a:ext uri="{FF2B5EF4-FFF2-40B4-BE49-F238E27FC236}">
                <a16:creationId xmlns:a16="http://schemas.microsoft.com/office/drawing/2014/main" id="{0B193ADC-5C62-7A11-5A13-97BCED329333}"/>
              </a:ext>
            </a:extLst>
          </p:cNvPr>
          <p:cNvSpPr txBox="1">
            <a:spLocks/>
          </p:cNvSpPr>
          <p:nvPr/>
        </p:nvSpPr>
        <p:spPr>
          <a:xfrm>
            <a:off x="3316514" y="486666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9F6A3C25-738D-4996-B34E-84AF88928DA9}" type="slidenum">
              <a:rPr lang="en-US" smtClean="0"/>
              <a:pPr algn="ctr"/>
              <a:t>8</a:t>
            </a:fld>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Cutout/>
                    </a14:imgEffect>
                  </a14:imgLayer>
                </a14:imgProps>
              </a:ext>
            </a:extLst>
          </a:blip>
          <a:tile tx="0" ty="0" sx="100000" sy="100000" flip="none" algn="tl"/>
        </a:blipFill>
        <a:effectLst/>
      </p:bgPr>
    </p:bg>
    <p:spTree>
      <p:nvGrpSpPr>
        <p:cNvPr id="1" name="Shape 1972"/>
        <p:cNvGrpSpPr/>
        <p:nvPr/>
      </p:nvGrpSpPr>
      <p:grpSpPr>
        <a:xfrm>
          <a:off x="0" y="0"/>
          <a:ext cx="0" cy="0"/>
          <a:chOff x="0" y="0"/>
          <a:chExt cx="0" cy="0"/>
        </a:xfrm>
      </p:grpSpPr>
      <p:grpSp>
        <p:nvGrpSpPr>
          <p:cNvPr id="2129" name="Google Shape;2129;p52"/>
          <p:cNvGrpSpPr/>
          <p:nvPr/>
        </p:nvGrpSpPr>
        <p:grpSpPr>
          <a:xfrm>
            <a:off x="711997" y="444117"/>
            <a:ext cx="739153" cy="733425"/>
            <a:chOff x="711997" y="3993954"/>
            <a:chExt cx="739153" cy="733425"/>
          </a:xfrm>
        </p:grpSpPr>
        <p:grpSp>
          <p:nvGrpSpPr>
            <p:cNvPr id="2130" name="Google Shape;2130;p52"/>
            <p:cNvGrpSpPr/>
            <p:nvPr/>
          </p:nvGrpSpPr>
          <p:grpSpPr>
            <a:xfrm>
              <a:off x="711997" y="3993954"/>
              <a:ext cx="605939" cy="733425"/>
              <a:chOff x="854872" y="593529"/>
              <a:chExt cx="605939" cy="733425"/>
            </a:xfrm>
          </p:grpSpPr>
          <p:grpSp>
            <p:nvGrpSpPr>
              <p:cNvPr id="2131" name="Google Shape;2131;p52"/>
              <p:cNvGrpSpPr/>
              <p:nvPr/>
            </p:nvGrpSpPr>
            <p:grpSpPr>
              <a:xfrm>
                <a:off x="854872" y="749504"/>
                <a:ext cx="444014" cy="577450"/>
                <a:chOff x="2255047" y="690567"/>
                <a:chExt cx="444014" cy="577450"/>
              </a:xfrm>
            </p:grpSpPr>
            <p:sp>
              <p:nvSpPr>
                <p:cNvPr id="2132" name="Google Shape;2132;p52"/>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2"/>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34" name="Google Shape;2134;p52"/>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135" name="Google Shape;2135;p52"/>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136" name="Google Shape;2136;p52"/>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137" name="Google Shape;2137;p52"/>
              <p:cNvGrpSpPr/>
              <p:nvPr/>
            </p:nvGrpSpPr>
            <p:grpSpPr>
              <a:xfrm>
                <a:off x="935835" y="671517"/>
                <a:ext cx="444014" cy="577450"/>
                <a:chOff x="2255047" y="690567"/>
                <a:chExt cx="444014" cy="577450"/>
              </a:xfrm>
            </p:grpSpPr>
            <p:sp>
              <p:nvSpPr>
                <p:cNvPr id="2138" name="Google Shape;2138;p52"/>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2"/>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40" name="Google Shape;2140;p52"/>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141" name="Google Shape;2141;p52"/>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142" name="Google Shape;2142;p52"/>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143" name="Google Shape;2143;p52"/>
              <p:cNvGrpSpPr/>
              <p:nvPr/>
            </p:nvGrpSpPr>
            <p:grpSpPr>
              <a:xfrm>
                <a:off x="1016797" y="593529"/>
                <a:ext cx="444014" cy="577450"/>
                <a:chOff x="2255047" y="690567"/>
                <a:chExt cx="444014" cy="577450"/>
              </a:xfrm>
            </p:grpSpPr>
            <p:sp>
              <p:nvSpPr>
                <p:cNvPr id="2144" name="Google Shape;2144;p52"/>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2"/>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46" name="Google Shape;2146;p52"/>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147" name="Google Shape;2147;p52"/>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148" name="Google Shape;2148;p52"/>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2149" name="Google Shape;2149;p52"/>
            <p:cNvGrpSpPr/>
            <p:nvPr/>
          </p:nvGrpSpPr>
          <p:grpSpPr>
            <a:xfrm>
              <a:off x="1205750" y="4359925"/>
              <a:ext cx="245400" cy="245400"/>
              <a:chOff x="904875" y="1114425"/>
              <a:chExt cx="245400" cy="245400"/>
            </a:xfrm>
          </p:grpSpPr>
          <p:sp>
            <p:nvSpPr>
              <p:cNvPr id="2150" name="Google Shape;2150;p52"/>
              <p:cNvSpPr/>
              <p:nvPr/>
            </p:nvSpPr>
            <p:spPr>
              <a:xfrm>
                <a:off x="904875" y="1114425"/>
                <a:ext cx="245400" cy="245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2"/>
              <p:cNvSpPr/>
              <p:nvPr/>
            </p:nvSpPr>
            <p:spPr>
              <a:xfrm>
                <a:off x="981600" y="1196400"/>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Google Shape;859;p43">
            <a:extLst>
              <a:ext uri="{FF2B5EF4-FFF2-40B4-BE49-F238E27FC236}">
                <a16:creationId xmlns:a16="http://schemas.microsoft.com/office/drawing/2014/main" id="{244B7733-3BA1-727B-8983-291825436067}"/>
              </a:ext>
            </a:extLst>
          </p:cNvPr>
          <p:cNvSpPr txBox="1">
            <a:spLocks/>
          </p:cNvSpPr>
          <p:nvPr/>
        </p:nvSpPr>
        <p:spPr>
          <a:xfrm>
            <a:off x="1400100" y="503659"/>
            <a:ext cx="63438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Raleway Black"/>
              <a:buNone/>
              <a:defRPr sz="2200" b="0" i="0" u="none" strike="noStrike" cap="none">
                <a:solidFill>
                  <a:schemeClr val="dk1"/>
                </a:solidFill>
                <a:latin typeface="Raleway"/>
                <a:ea typeface="Raleway"/>
                <a:cs typeface="Raleway"/>
                <a:sym typeface="Raleway"/>
              </a:defRPr>
            </a:lvl1pPr>
            <a:lvl2pPr marR="0" lvl="1" algn="ctr" rtl="0">
              <a:lnSpc>
                <a:spcPct val="100000"/>
              </a:lnSpc>
              <a:spcBef>
                <a:spcPts val="0"/>
              </a:spcBef>
              <a:spcAft>
                <a:spcPts val="0"/>
              </a:spcAft>
              <a:buClr>
                <a:schemeClr val="dk1"/>
              </a:buClr>
              <a:buSzPts val="2500"/>
              <a:buFont typeface="Raleway Black"/>
              <a:buNone/>
              <a:defRPr sz="2500" b="0" i="0" u="none" strike="noStrike" cap="none">
                <a:solidFill>
                  <a:schemeClr val="dk1"/>
                </a:solidFill>
                <a:latin typeface="Raleway Black"/>
                <a:ea typeface="Raleway Black"/>
                <a:cs typeface="Raleway Black"/>
                <a:sym typeface="Raleway Black"/>
              </a:defRPr>
            </a:lvl2pPr>
            <a:lvl3pPr marR="0" lvl="2" algn="ctr" rtl="0">
              <a:lnSpc>
                <a:spcPct val="100000"/>
              </a:lnSpc>
              <a:spcBef>
                <a:spcPts val="0"/>
              </a:spcBef>
              <a:spcAft>
                <a:spcPts val="0"/>
              </a:spcAft>
              <a:buClr>
                <a:schemeClr val="dk1"/>
              </a:buClr>
              <a:buSzPts val="2500"/>
              <a:buFont typeface="Raleway Black"/>
              <a:buNone/>
              <a:defRPr sz="2500" b="0" i="0" u="none" strike="noStrike" cap="none">
                <a:solidFill>
                  <a:schemeClr val="dk1"/>
                </a:solidFill>
                <a:latin typeface="Raleway Black"/>
                <a:ea typeface="Raleway Black"/>
                <a:cs typeface="Raleway Black"/>
                <a:sym typeface="Raleway Black"/>
              </a:defRPr>
            </a:lvl3pPr>
            <a:lvl4pPr marR="0" lvl="3" algn="ctr" rtl="0">
              <a:lnSpc>
                <a:spcPct val="100000"/>
              </a:lnSpc>
              <a:spcBef>
                <a:spcPts val="0"/>
              </a:spcBef>
              <a:spcAft>
                <a:spcPts val="0"/>
              </a:spcAft>
              <a:buClr>
                <a:schemeClr val="dk1"/>
              </a:buClr>
              <a:buSzPts val="2500"/>
              <a:buFont typeface="Raleway Black"/>
              <a:buNone/>
              <a:defRPr sz="2500" b="0" i="0" u="none" strike="noStrike" cap="none">
                <a:solidFill>
                  <a:schemeClr val="dk1"/>
                </a:solidFill>
                <a:latin typeface="Raleway Black"/>
                <a:ea typeface="Raleway Black"/>
                <a:cs typeface="Raleway Black"/>
                <a:sym typeface="Raleway Black"/>
              </a:defRPr>
            </a:lvl4pPr>
            <a:lvl5pPr marR="0" lvl="4" algn="ctr" rtl="0">
              <a:lnSpc>
                <a:spcPct val="100000"/>
              </a:lnSpc>
              <a:spcBef>
                <a:spcPts val="0"/>
              </a:spcBef>
              <a:spcAft>
                <a:spcPts val="0"/>
              </a:spcAft>
              <a:buClr>
                <a:schemeClr val="dk1"/>
              </a:buClr>
              <a:buSzPts val="2500"/>
              <a:buFont typeface="Raleway Black"/>
              <a:buNone/>
              <a:defRPr sz="2500" b="0" i="0" u="none" strike="noStrike" cap="none">
                <a:solidFill>
                  <a:schemeClr val="dk1"/>
                </a:solidFill>
                <a:latin typeface="Raleway Black"/>
                <a:ea typeface="Raleway Black"/>
                <a:cs typeface="Raleway Black"/>
                <a:sym typeface="Raleway Black"/>
              </a:defRPr>
            </a:lvl5pPr>
            <a:lvl6pPr marR="0" lvl="5" algn="ctr" rtl="0">
              <a:lnSpc>
                <a:spcPct val="100000"/>
              </a:lnSpc>
              <a:spcBef>
                <a:spcPts val="0"/>
              </a:spcBef>
              <a:spcAft>
                <a:spcPts val="0"/>
              </a:spcAft>
              <a:buClr>
                <a:schemeClr val="dk1"/>
              </a:buClr>
              <a:buSzPts val="2500"/>
              <a:buFont typeface="Raleway Black"/>
              <a:buNone/>
              <a:defRPr sz="2500" b="0" i="0" u="none" strike="noStrike" cap="none">
                <a:solidFill>
                  <a:schemeClr val="dk1"/>
                </a:solidFill>
                <a:latin typeface="Raleway Black"/>
                <a:ea typeface="Raleway Black"/>
                <a:cs typeface="Raleway Black"/>
                <a:sym typeface="Raleway Black"/>
              </a:defRPr>
            </a:lvl6pPr>
            <a:lvl7pPr marR="0" lvl="6" algn="ctr" rtl="0">
              <a:lnSpc>
                <a:spcPct val="100000"/>
              </a:lnSpc>
              <a:spcBef>
                <a:spcPts val="0"/>
              </a:spcBef>
              <a:spcAft>
                <a:spcPts val="0"/>
              </a:spcAft>
              <a:buClr>
                <a:schemeClr val="dk1"/>
              </a:buClr>
              <a:buSzPts val="2500"/>
              <a:buFont typeface="Raleway Black"/>
              <a:buNone/>
              <a:defRPr sz="2500" b="0" i="0" u="none" strike="noStrike" cap="none">
                <a:solidFill>
                  <a:schemeClr val="dk1"/>
                </a:solidFill>
                <a:latin typeface="Raleway Black"/>
                <a:ea typeface="Raleway Black"/>
                <a:cs typeface="Raleway Black"/>
                <a:sym typeface="Raleway Black"/>
              </a:defRPr>
            </a:lvl7pPr>
            <a:lvl8pPr marR="0" lvl="7" algn="ctr" rtl="0">
              <a:lnSpc>
                <a:spcPct val="100000"/>
              </a:lnSpc>
              <a:spcBef>
                <a:spcPts val="0"/>
              </a:spcBef>
              <a:spcAft>
                <a:spcPts val="0"/>
              </a:spcAft>
              <a:buClr>
                <a:schemeClr val="dk1"/>
              </a:buClr>
              <a:buSzPts val="2500"/>
              <a:buFont typeface="Raleway Black"/>
              <a:buNone/>
              <a:defRPr sz="2500" b="0" i="0" u="none" strike="noStrike" cap="none">
                <a:solidFill>
                  <a:schemeClr val="dk1"/>
                </a:solidFill>
                <a:latin typeface="Raleway Black"/>
                <a:ea typeface="Raleway Black"/>
                <a:cs typeface="Raleway Black"/>
                <a:sym typeface="Raleway Black"/>
              </a:defRPr>
            </a:lvl8pPr>
            <a:lvl9pPr marR="0" lvl="8" algn="ctr" rtl="0">
              <a:lnSpc>
                <a:spcPct val="100000"/>
              </a:lnSpc>
              <a:spcBef>
                <a:spcPts val="0"/>
              </a:spcBef>
              <a:spcAft>
                <a:spcPts val="0"/>
              </a:spcAft>
              <a:buClr>
                <a:schemeClr val="dk1"/>
              </a:buClr>
              <a:buSzPts val="2500"/>
              <a:buFont typeface="Raleway Black"/>
              <a:buNone/>
              <a:defRPr sz="2500" b="0" i="0" u="none" strike="noStrike" cap="none">
                <a:solidFill>
                  <a:schemeClr val="dk1"/>
                </a:solidFill>
                <a:latin typeface="Raleway Black"/>
                <a:ea typeface="Raleway Black"/>
                <a:cs typeface="Raleway Black"/>
                <a:sym typeface="Raleway Black"/>
              </a:defRPr>
            </a:lvl9pPr>
          </a:lstStyle>
          <a:p>
            <a:r>
              <a:rPr lang="ar-SA" sz="2800" b="1" dirty="0">
                <a:solidFill>
                  <a:schemeClr val="accent1">
                    <a:lumMod val="75000"/>
                  </a:schemeClr>
                </a:solidFill>
                <a:cs typeface="+mj-cs"/>
              </a:rPr>
              <a:t>خصائص المادة النانوية</a:t>
            </a:r>
          </a:p>
        </p:txBody>
      </p:sp>
      <p:sp>
        <p:nvSpPr>
          <p:cNvPr id="9" name="Google Shape;2621;p59">
            <a:extLst>
              <a:ext uri="{FF2B5EF4-FFF2-40B4-BE49-F238E27FC236}">
                <a16:creationId xmlns:a16="http://schemas.microsoft.com/office/drawing/2014/main" id="{92AF18F2-963A-0D61-F14E-63F823B75D27}"/>
              </a:ext>
            </a:extLst>
          </p:cNvPr>
          <p:cNvSpPr txBox="1">
            <a:spLocks/>
          </p:cNvSpPr>
          <p:nvPr/>
        </p:nvSpPr>
        <p:spPr>
          <a:xfrm>
            <a:off x="1012763" y="2585197"/>
            <a:ext cx="2336400" cy="40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Raleway Black"/>
              <a:buNone/>
              <a:defRPr sz="2200" b="0" i="0" u="none" strike="noStrike" cap="none">
                <a:solidFill>
                  <a:schemeClr val="dk1"/>
                </a:solidFill>
                <a:latin typeface="Raleway"/>
                <a:ea typeface="Raleway"/>
                <a:cs typeface="Raleway"/>
                <a:sym typeface="Raleway"/>
              </a:defRPr>
            </a:lvl1pPr>
            <a:lvl2pPr marR="0" lvl="1" algn="ctr" rtl="0">
              <a:lnSpc>
                <a:spcPct val="100000"/>
              </a:lnSpc>
              <a:spcBef>
                <a:spcPts val="0"/>
              </a:spcBef>
              <a:spcAft>
                <a:spcPts val="0"/>
              </a:spcAft>
              <a:buClr>
                <a:schemeClr val="dk1"/>
              </a:buClr>
              <a:buSzPts val="2500"/>
              <a:buFont typeface="Raleway Black"/>
              <a:buNone/>
              <a:defRPr sz="2500" b="0" i="0" u="none" strike="noStrike" cap="none">
                <a:solidFill>
                  <a:schemeClr val="dk1"/>
                </a:solidFill>
                <a:latin typeface="Raleway Black"/>
                <a:ea typeface="Raleway Black"/>
                <a:cs typeface="Raleway Black"/>
                <a:sym typeface="Raleway Black"/>
              </a:defRPr>
            </a:lvl2pPr>
            <a:lvl3pPr marR="0" lvl="2" algn="ctr" rtl="0">
              <a:lnSpc>
                <a:spcPct val="100000"/>
              </a:lnSpc>
              <a:spcBef>
                <a:spcPts val="0"/>
              </a:spcBef>
              <a:spcAft>
                <a:spcPts val="0"/>
              </a:spcAft>
              <a:buClr>
                <a:schemeClr val="dk1"/>
              </a:buClr>
              <a:buSzPts val="2500"/>
              <a:buFont typeface="Raleway Black"/>
              <a:buNone/>
              <a:defRPr sz="2500" b="0" i="0" u="none" strike="noStrike" cap="none">
                <a:solidFill>
                  <a:schemeClr val="dk1"/>
                </a:solidFill>
                <a:latin typeface="Raleway Black"/>
                <a:ea typeface="Raleway Black"/>
                <a:cs typeface="Raleway Black"/>
                <a:sym typeface="Raleway Black"/>
              </a:defRPr>
            </a:lvl3pPr>
            <a:lvl4pPr marR="0" lvl="3" algn="ctr" rtl="0">
              <a:lnSpc>
                <a:spcPct val="100000"/>
              </a:lnSpc>
              <a:spcBef>
                <a:spcPts val="0"/>
              </a:spcBef>
              <a:spcAft>
                <a:spcPts val="0"/>
              </a:spcAft>
              <a:buClr>
                <a:schemeClr val="dk1"/>
              </a:buClr>
              <a:buSzPts val="2500"/>
              <a:buFont typeface="Raleway Black"/>
              <a:buNone/>
              <a:defRPr sz="2500" b="0" i="0" u="none" strike="noStrike" cap="none">
                <a:solidFill>
                  <a:schemeClr val="dk1"/>
                </a:solidFill>
                <a:latin typeface="Raleway Black"/>
                <a:ea typeface="Raleway Black"/>
                <a:cs typeface="Raleway Black"/>
                <a:sym typeface="Raleway Black"/>
              </a:defRPr>
            </a:lvl4pPr>
            <a:lvl5pPr marR="0" lvl="4" algn="ctr" rtl="0">
              <a:lnSpc>
                <a:spcPct val="100000"/>
              </a:lnSpc>
              <a:spcBef>
                <a:spcPts val="0"/>
              </a:spcBef>
              <a:spcAft>
                <a:spcPts val="0"/>
              </a:spcAft>
              <a:buClr>
                <a:schemeClr val="dk1"/>
              </a:buClr>
              <a:buSzPts val="2500"/>
              <a:buFont typeface="Raleway Black"/>
              <a:buNone/>
              <a:defRPr sz="2500" b="0" i="0" u="none" strike="noStrike" cap="none">
                <a:solidFill>
                  <a:schemeClr val="dk1"/>
                </a:solidFill>
                <a:latin typeface="Raleway Black"/>
                <a:ea typeface="Raleway Black"/>
                <a:cs typeface="Raleway Black"/>
                <a:sym typeface="Raleway Black"/>
              </a:defRPr>
            </a:lvl5pPr>
            <a:lvl6pPr marR="0" lvl="5" algn="ctr" rtl="0">
              <a:lnSpc>
                <a:spcPct val="100000"/>
              </a:lnSpc>
              <a:spcBef>
                <a:spcPts val="0"/>
              </a:spcBef>
              <a:spcAft>
                <a:spcPts val="0"/>
              </a:spcAft>
              <a:buClr>
                <a:schemeClr val="dk1"/>
              </a:buClr>
              <a:buSzPts val="2500"/>
              <a:buFont typeface="Raleway Black"/>
              <a:buNone/>
              <a:defRPr sz="2500" b="0" i="0" u="none" strike="noStrike" cap="none">
                <a:solidFill>
                  <a:schemeClr val="dk1"/>
                </a:solidFill>
                <a:latin typeface="Raleway Black"/>
                <a:ea typeface="Raleway Black"/>
                <a:cs typeface="Raleway Black"/>
                <a:sym typeface="Raleway Black"/>
              </a:defRPr>
            </a:lvl6pPr>
            <a:lvl7pPr marR="0" lvl="6" algn="ctr" rtl="0">
              <a:lnSpc>
                <a:spcPct val="100000"/>
              </a:lnSpc>
              <a:spcBef>
                <a:spcPts val="0"/>
              </a:spcBef>
              <a:spcAft>
                <a:spcPts val="0"/>
              </a:spcAft>
              <a:buClr>
                <a:schemeClr val="dk1"/>
              </a:buClr>
              <a:buSzPts val="2500"/>
              <a:buFont typeface="Raleway Black"/>
              <a:buNone/>
              <a:defRPr sz="2500" b="0" i="0" u="none" strike="noStrike" cap="none">
                <a:solidFill>
                  <a:schemeClr val="dk1"/>
                </a:solidFill>
                <a:latin typeface="Raleway Black"/>
                <a:ea typeface="Raleway Black"/>
                <a:cs typeface="Raleway Black"/>
                <a:sym typeface="Raleway Black"/>
              </a:defRPr>
            </a:lvl7pPr>
            <a:lvl8pPr marR="0" lvl="7" algn="ctr" rtl="0">
              <a:lnSpc>
                <a:spcPct val="100000"/>
              </a:lnSpc>
              <a:spcBef>
                <a:spcPts val="0"/>
              </a:spcBef>
              <a:spcAft>
                <a:spcPts val="0"/>
              </a:spcAft>
              <a:buClr>
                <a:schemeClr val="dk1"/>
              </a:buClr>
              <a:buSzPts val="2500"/>
              <a:buFont typeface="Raleway Black"/>
              <a:buNone/>
              <a:defRPr sz="2500" b="0" i="0" u="none" strike="noStrike" cap="none">
                <a:solidFill>
                  <a:schemeClr val="dk1"/>
                </a:solidFill>
                <a:latin typeface="Raleway Black"/>
                <a:ea typeface="Raleway Black"/>
                <a:cs typeface="Raleway Black"/>
                <a:sym typeface="Raleway Black"/>
              </a:defRPr>
            </a:lvl8pPr>
            <a:lvl9pPr marR="0" lvl="8" algn="ctr" rtl="0">
              <a:lnSpc>
                <a:spcPct val="100000"/>
              </a:lnSpc>
              <a:spcBef>
                <a:spcPts val="0"/>
              </a:spcBef>
              <a:spcAft>
                <a:spcPts val="0"/>
              </a:spcAft>
              <a:buClr>
                <a:schemeClr val="dk1"/>
              </a:buClr>
              <a:buSzPts val="2500"/>
              <a:buFont typeface="Raleway Black"/>
              <a:buNone/>
              <a:defRPr sz="2500" b="0" i="0" u="none" strike="noStrike" cap="none">
                <a:solidFill>
                  <a:schemeClr val="dk1"/>
                </a:solidFill>
                <a:latin typeface="Raleway Black"/>
                <a:ea typeface="Raleway Black"/>
                <a:cs typeface="Raleway Black"/>
                <a:sym typeface="Raleway Black"/>
              </a:defRPr>
            </a:lvl9pPr>
          </a:lstStyle>
          <a:p>
            <a:r>
              <a:rPr lang="ar-SA" sz="1800" b="1" dirty="0">
                <a:cs typeface="+mj-cs"/>
              </a:rPr>
              <a:t>تحمل حراري وكهربائي عالٍ</a:t>
            </a:r>
            <a:endParaRPr lang="en-US" sz="1800" dirty="0">
              <a:cs typeface="+mj-cs"/>
            </a:endParaRPr>
          </a:p>
        </p:txBody>
      </p:sp>
      <p:sp>
        <p:nvSpPr>
          <p:cNvPr id="10" name="Google Shape;2622;p59">
            <a:extLst>
              <a:ext uri="{FF2B5EF4-FFF2-40B4-BE49-F238E27FC236}">
                <a16:creationId xmlns:a16="http://schemas.microsoft.com/office/drawing/2014/main" id="{B4E2D273-23DF-12AF-D209-C00623DECC54}"/>
              </a:ext>
            </a:extLst>
          </p:cNvPr>
          <p:cNvSpPr txBox="1">
            <a:spLocks/>
          </p:cNvSpPr>
          <p:nvPr/>
        </p:nvSpPr>
        <p:spPr>
          <a:xfrm>
            <a:off x="1012763" y="2990799"/>
            <a:ext cx="2336400"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lvl="0" rtl="1">
              <a:lnSpc>
                <a:spcPct val="150000"/>
              </a:lnSpc>
            </a:pPr>
            <a:r>
              <a:rPr lang="ar-SA" dirty="0">
                <a:cs typeface="+mn-cs"/>
              </a:rPr>
              <a:t>ما يجعلها مناسبة لتحمل تيارات</a:t>
            </a:r>
          </a:p>
          <a:p>
            <a:pPr lvl="0" rtl="1">
              <a:lnSpc>
                <a:spcPct val="150000"/>
              </a:lnSpc>
            </a:pPr>
            <a:r>
              <a:rPr lang="ar-SA" dirty="0">
                <a:cs typeface="+mn-cs"/>
              </a:rPr>
              <a:t>وجهود عالية في المعالجات</a:t>
            </a:r>
            <a:r>
              <a:rPr lang="en-US" dirty="0">
                <a:cs typeface="+mn-cs"/>
              </a:rPr>
              <a:t>.</a:t>
            </a:r>
          </a:p>
        </p:txBody>
      </p:sp>
      <p:sp>
        <p:nvSpPr>
          <p:cNvPr id="11" name="Google Shape;2623;p59">
            <a:extLst>
              <a:ext uri="{FF2B5EF4-FFF2-40B4-BE49-F238E27FC236}">
                <a16:creationId xmlns:a16="http://schemas.microsoft.com/office/drawing/2014/main" id="{41A97999-E3E6-B0B5-D3BA-C1BE7B723C74}"/>
              </a:ext>
            </a:extLst>
          </p:cNvPr>
          <p:cNvSpPr txBox="1">
            <a:spLocks/>
          </p:cNvSpPr>
          <p:nvPr/>
        </p:nvSpPr>
        <p:spPr>
          <a:xfrm>
            <a:off x="3403800" y="2585197"/>
            <a:ext cx="2336400" cy="40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Raleway Black"/>
              <a:buNone/>
              <a:defRPr sz="2200" b="0" i="0" u="none" strike="noStrike" cap="none">
                <a:solidFill>
                  <a:schemeClr val="dk1"/>
                </a:solidFill>
                <a:latin typeface="Raleway"/>
                <a:ea typeface="Raleway"/>
                <a:cs typeface="Raleway"/>
                <a:sym typeface="Raleway"/>
              </a:defRPr>
            </a:lvl1pPr>
            <a:lvl2pPr marR="0" lvl="1" algn="ctr" rtl="0">
              <a:lnSpc>
                <a:spcPct val="100000"/>
              </a:lnSpc>
              <a:spcBef>
                <a:spcPts val="0"/>
              </a:spcBef>
              <a:spcAft>
                <a:spcPts val="0"/>
              </a:spcAft>
              <a:buClr>
                <a:schemeClr val="dk1"/>
              </a:buClr>
              <a:buSzPts val="2500"/>
              <a:buFont typeface="Raleway Black"/>
              <a:buNone/>
              <a:defRPr sz="2500" b="0" i="0" u="none" strike="noStrike" cap="none">
                <a:solidFill>
                  <a:schemeClr val="dk1"/>
                </a:solidFill>
                <a:latin typeface="Raleway Black"/>
                <a:ea typeface="Raleway Black"/>
                <a:cs typeface="Raleway Black"/>
                <a:sym typeface="Raleway Black"/>
              </a:defRPr>
            </a:lvl2pPr>
            <a:lvl3pPr marR="0" lvl="2" algn="ctr" rtl="0">
              <a:lnSpc>
                <a:spcPct val="100000"/>
              </a:lnSpc>
              <a:spcBef>
                <a:spcPts val="0"/>
              </a:spcBef>
              <a:spcAft>
                <a:spcPts val="0"/>
              </a:spcAft>
              <a:buClr>
                <a:schemeClr val="dk1"/>
              </a:buClr>
              <a:buSzPts val="2500"/>
              <a:buFont typeface="Raleway Black"/>
              <a:buNone/>
              <a:defRPr sz="2500" b="0" i="0" u="none" strike="noStrike" cap="none">
                <a:solidFill>
                  <a:schemeClr val="dk1"/>
                </a:solidFill>
                <a:latin typeface="Raleway Black"/>
                <a:ea typeface="Raleway Black"/>
                <a:cs typeface="Raleway Black"/>
                <a:sym typeface="Raleway Black"/>
              </a:defRPr>
            </a:lvl3pPr>
            <a:lvl4pPr marR="0" lvl="3" algn="ctr" rtl="0">
              <a:lnSpc>
                <a:spcPct val="100000"/>
              </a:lnSpc>
              <a:spcBef>
                <a:spcPts val="0"/>
              </a:spcBef>
              <a:spcAft>
                <a:spcPts val="0"/>
              </a:spcAft>
              <a:buClr>
                <a:schemeClr val="dk1"/>
              </a:buClr>
              <a:buSzPts val="2500"/>
              <a:buFont typeface="Raleway Black"/>
              <a:buNone/>
              <a:defRPr sz="2500" b="0" i="0" u="none" strike="noStrike" cap="none">
                <a:solidFill>
                  <a:schemeClr val="dk1"/>
                </a:solidFill>
                <a:latin typeface="Raleway Black"/>
                <a:ea typeface="Raleway Black"/>
                <a:cs typeface="Raleway Black"/>
                <a:sym typeface="Raleway Black"/>
              </a:defRPr>
            </a:lvl4pPr>
            <a:lvl5pPr marR="0" lvl="4" algn="ctr" rtl="0">
              <a:lnSpc>
                <a:spcPct val="100000"/>
              </a:lnSpc>
              <a:spcBef>
                <a:spcPts val="0"/>
              </a:spcBef>
              <a:spcAft>
                <a:spcPts val="0"/>
              </a:spcAft>
              <a:buClr>
                <a:schemeClr val="dk1"/>
              </a:buClr>
              <a:buSzPts val="2500"/>
              <a:buFont typeface="Raleway Black"/>
              <a:buNone/>
              <a:defRPr sz="2500" b="0" i="0" u="none" strike="noStrike" cap="none">
                <a:solidFill>
                  <a:schemeClr val="dk1"/>
                </a:solidFill>
                <a:latin typeface="Raleway Black"/>
                <a:ea typeface="Raleway Black"/>
                <a:cs typeface="Raleway Black"/>
                <a:sym typeface="Raleway Black"/>
              </a:defRPr>
            </a:lvl5pPr>
            <a:lvl6pPr marR="0" lvl="5" algn="ctr" rtl="0">
              <a:lnSpc>
                <a:spcPct val="100000"/>
              </a:lnSpc>
              <a:spcBef>
                <a:spcPts val="0"/>
              </a:spcBef>
              <a:spcAft>
                <a:spcPts val="0"/>
              </a:spcAft>
              <a:buClr>
                <a:schemeClr val="dk1"/>
              </a:buClr>
              <a:buSzPts val="2500"/>
              <a:buFont typeface="Raleway Black"/>
              <a:buNone/>
              <a:defRPr sz="2500" b="0" i="0" u="none" strike="noStrike" cap="none">
                <a:solidFill>
                  <a:schemeClr val="dk1"/>
                </a:solidFill>
                <a:latin typeface="Raleway Black"/>
                <a:ea typeface="Raleway Black"/>
                <a:cs typeface="Raleway Black"/>
                <a:sym typeface="Raleway Black"/>
              </a:defRPr>
            </a:lvl6pPr>
            <a:lvl7pPr marR="0" lvl="6" algn="ctr" rtl="0">
              <a:lnSpc>
                <a:spcPct val="100000"/>
              </a:lnSpc>
              <a:spcBef>
                <a:spcPts val="0"/>
              </a:spcBef>
              <a:spcAft>
                <a:spcPts val="0"/>
              </a:spcAft>
              <a:buClr>
                <a:schemeClr val="dk1"/>
              </a:buClr>
              <a:buSzPts val="2500"/>
              <a:buFont typeface="Raleway Black"/>
              <a:buNone/>
              <a:defRPr sz="2500" b="0" i="0" u="none" strike="noStrike" cap="none">
                <a:solidFill>
                  <a:schemeClr val="dk1"/>
                </a:solidFill>
                <a:latin typeface="Raleway Black"/>
                <a:ea typeface="Raleway Black"/>
                <a:cs typeface="Raleway Black"/>
                <a:sym typeface="Raleway Black"/>
              </a:defRPr>
            </a:lvl7pPr>
            <a:lvl8pPr marR="0" lvl="7" algn="ctr" rtl="0">
              <a:lnSpc>
                <a:spcPct val="100000"/>
              </a:lnSpc>
              <a:spcBef>
                <a:spcPts val="0"/>
              </a:spcBef>
              <a:spcAft>
                <a:spcPts val="0"/>
              </a:spcAft>
              <a:buClr>
                <a:schemeClr val="dk1"/>
              </a:buClr>
              <a:buSzPts val="2500"/>
              <a:buFont typeface="Raleway Black"/>
              <a:buNone/>
              <a:defRPr sz="2500" b="0" i="0" u="none" strike="noStrike" cap="none">
                <a:solidFill>
                  <a:schemeClr val="dk1"/>
                </a:solidFill>
                <a:latin typeface="Raleway Black"/>
                <a:ea typeface="Raleway Black"/>
                <a:cs typeface="Raleway Black"/>
                <a:sym typeface="Raleway Black"/>
              </a:defRPr>
            </a:lvl8pPr>
            <a:lvl9pPr marR="0" lvl="8" algn="ctr" rtl="0">
              <a:lnSpc>
                <a:spcPct val="100000"/>
              </a:lnSpc>
              <a:spcBef>
                <a:spcPts val="0"/>
              </a:spcBef>
              <a:spcAft>
                <a:spcPts val="0"/>
              </a:spcAft>
              <a:buClr>
                <a:schemeClr val="dk1"/>
              </a:buClr>
              <a:buSzPts val="2500"/>
              <a:buFont typeface="Raleway Black"/>
              <a:buNone/>
              <a:defRPr sz="2500" b="0" i="0" u="none" strike="noStrike" cap="none">
                <a:solidFill>
                  <a:schemeClr val="dk1"/>
                </a:solidFill>
                <a:latin typeface="Raleway Black"/>
                <a:ea typeface="Raleway Black"/>
                <a:cs typeface="Raleway Black"/>
                <a:sym typeface="Raleway Black"/>
              </a:defRPr>
            </a:lvl9pPr>
          </a:lstStyle>
          <a:p>
            <a:r>
              <a:rPr lang="ar-SA" sz="1800" b="1" dirty="0">
                <a:cs typeface="+mj-cs"/>
              </a:rPr>
              <a:t>تحكم كمومي</a:t>
            </a:r>
            <a:endParaRPr lang="en-US" sz="1800" dirty="0">
              <a:cs typeface="+mj-cs"/>
            </a:endParaRPr>
          </a:p>
        </p:txBody>
      </p:sp>
      <p:sp>
        <p:nvSpPr>
          <p:cNvPr id="12" name="Google Shape;2624;p59">
            <a:extLst>
              <a:ext uri="{FF2B5EF4-FFF2-40B4-BE49-F238E27FC236}">
                <a16:creationId xmlns:a16="http://schemas.microsoft.com/office/drawing/2014/main" id="{AFDDB917-3FED-CB15-9DEE-A0A5A423E1E3}"/>
              </a:ext>
            </a:extLst>
          </p:cNvPr>
          <p:cNvSpPr txBox="1">
            <a:spLocks/>
          </p:cNvSpPr>
          <p:nvPr/>
        </p:nvSpPr>
        <p:spPr>
          <a:xfrm>
            <a:off x="3403799" y="2990799"/>
            <a:ext cx="2391037"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lvl="0" rtl="1">
              <a:lnSpc>
                <a:spcPct val="150000"/>
              </a:lnSpc>
            </a:pPr>
            <a:r>
              <a:rPr lang="ar-SA" dirty="0">
                <a:cs typeface="+mj-cs"/>
              </a:rPr>
              <a:t>تظهر بعض المواد خصائص كمومية</a:t>
            </a:r>
          </a:p>
          <a:p>
            <a:pPr lvl="0" rtl="1">
              <a:lnSpc>
                <a:spcPct val="150000"/>
              </a:lnSpc>
            </a:pPr>
            <a:r>
              <a:rPr lang="ar-SA" dirty="0">
                <a:cs typeface="+mj-cs"/>
              </a:rPr>
              <a:t>مثل الموصلية الفائقة عند أبعاد نانوية</a:t>
            </a:r>
            <a:r>
              <a:rPr lang="en-US" dirty="0">
                <a:cs typeface="+mj-cs"/>
              </a:rPr>
              <a:t>.</a:t>
            </a:r>
          </a:p>
        </p:txBody>
      </p:sp>
      <p:sp>
        <p:nvSpPr>
          <p:cNvPr id="13" name="Google Shape;2625;p59">
            <a:extLst>
              <a:ext uri="{FF2B5EF4-FFF2-40B4-BE49-F238E27FC236}">
                <a16:creationId xmlns:a16="http://schemas.microsoft.com/office/drawing/2014/main" id="{330CE29B-E686-44DB-4ACC-7496EA1E2AFF}"/>
              </a:ext>
            </a:extLst>
          </p:cNvPr>
          <p:cNvSpPr txBox="1">
            <a:spLocks noGrp="1"/>
          </p:cNvSpPr>
          <p:nvPr>
            <p:ph type="title" idx="4"/>
          </p:nvPr>
        </p:nvSpPr>
        <p:spPr>
          <a:xfrm>
            <a:off x="5650620" y="2585197"/>
            <a:ext cx="2523323" cy="405600"/>
          </a:xfrm>
          <a:prstGeom prst="rect">
            <a:avLst/>
          </a:prstGeom>
        </p:spPr>
        <p:txBody>
          <a:bodyPr spcFirstLastPara="1" wrap="square" lIns="91425" tIns="91425" rIns="91425" bIns="91425" anchor="ctr" anchorCtr="0">
            <a:noAutofit/>
          </a:bodyPr>
          <a:lstStyle/>
          <a:p>
            <a:pPr lvl="0"/>
            <a:r>
              <a:rPr lang="ar-SA" sz="1800" b="1" dirty="0">
                <a:cs typeface="+mj-cs"/>
              </a:rPr>
              <a:t>نسبة سطح إلى حجم عالية</a:t>
            </a:r>
            <a:endParaRPr lang="ar-SA" sz="1800" dirty="0">
              <a:cs typeface="+mj-cs"/>
            </a:endParaRPr>
          </a:p>
        </p:txBody>
      </p:sp>
      <p:sp>
        <p:nvSpPr>
          <p:cNvPr id="1927" name="Google Shape;2626;p59">
            <a:extLst>
              <a:ext uri="{FF2B5EF4-FFF2-40B4-BE49-F238E27FC236}">
                <a16:creationId xmlns:a16="http://schemas.microsoft.com/office/drawing/2014/main" id="{0F37064C-87C2-A7C6-68C9-D12146B2F093}"/>
              </a:ext>
            </a:extLst>
          </p:cNvPr>
          <p:cNvSpPr txBox="1">
            <a:spLocks/>
          </p:cNvSpPr>
          <p:nvPr/>
        </p:nvSpPr>
        <p:spPr>
          <a:xfrm>
            <a:off x="5794838" y="2990799"/>
            <a:ext cx="2336400"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lvl="0" rtl="1">
              <a:lnSpc>
                <a:spcPct val="150000"/>
              </a:lnSpc>
            </a:pPr>
            <a:r>
              <a:rPr lang="ar-SA" dirty="0">
                <a:cs typeface="+mj-cs"/>
              </a:rPr>
              <a:t>تزيد من الفعالية الكيميائية وتسمح</a:t>
            </a:r>
          </a:p>
          <a:p>
            <a:pPr lvl="0" rtl="1">
              <a:lnSpc>
                <a:spcPct val="150000"/>
              </a:lnSpc>
            </a:pPr>
            <a:r>
              <a:rPr lang="ar-SA" dirty="0">
                <a:cs typeface="+mj-cs"/>
              </a:rPr>
              <a:t>بتحكم أفضل في التفاعلات</a:t>
            </a:r>
            <a:r>
              <a:rPr lang="en-US" dirty="0">
                <a:cs typeface="+mj-cs"/>
              </a:rPr>
              <a:t>.</a:t>
            </a:r>
          </a:p>
        </p:txBody>
      </p:sp>
      <p:sp>
        <p:nvSpPr>
          <p:cNvPr id="2" name="Slide Number Placeholder 6">
            <a:extLst>
              <a:ext uri="{FF2B5EF4-FFF2-40B4-BE49-F238E27FC236}">
                <a16:creationId xmlns:a16="http://schemas.microsoft.com/office/drawing/2014/main" id="{8860220E-EA37-29A5-8988-C82D60FD2975}"/>
              </a:ext>
            </a:extLst>
          </p:cNvPr>
          <p:cNvSpPr txBox="1">
            <a:spLocks/>
          </p:cNvSpPr>
          <p:nvPr/>
        </p:nvSpPr>
        <p:spPr>
          <a:xfrm>
            <a:off x="3316514" y="486666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9F6A3C25-738D-4996-B34E-84AF88928DA9}" type="slidenum">
              <a:rPr lang="en-US" smtClean="0"/>
              <a:pPr algn="ctr"/>
              <a:t>9</a:t>
            </a:fld>
            <a:endParaRPr lang="en-US" dirty="0"/>
          </a:p>
        </p:txBody>
      </p:sp>
      <p:sp>
        <p:nvSpPr>
          <p:cNvPr id="3" name="Google Shape;3002;p61">
            <a:extLst>
              <a:ext uri="{FF2B5EF4-FFF2-40B4-BE49-F238E27FC236}">
                <a16:creationId xmlns:a16="http://schemas.microsoft.com/office/drawing/2014/main" id="{6A71CE16-4738-73D9-F446-2F74B04DC641}"/>
              </a:ext>
            </a:extLst>
          </p:cNvPr>
          <p:cNvSpPr txBox="1">
            <a:spLocks/>
          </p:cNvSpPr>
          <p:nvPr/>
        </p:nvSpPr>
        <p:spPr>
          <a:xfrm>
            <a:off x="6603788" y="1703729"/>
            <a:ext cx="718500" cy="659700"/>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9pPr>
          </a:lstStyle>
          <a:p>
            <a:pPr algn="ctr"/>
            <a:r>
              <a:rPr lang="ar-SA" dirty="0"/>
              <a:t>01</a:t>
            </a:r>
            <a:endParaRPr lang="en" dirty="0"/>
          </a:p>
        </p:txBody>
      </p:sp>
      <p:sp>
        <p:nvSpPr>
          <p:cNvPr id="5" name="Google Shape;3002;p61">
            <a:extLst>
              <a:ext uri="{FF2B5EF4-FFF2-40B4-BE49-F238E27FC236}">
                <a16:creationId xmlns:a16="http://schemas.microsoft.com/office/drawing/2014/main" id="{F1AB3B45-4589-B14B-2151-1BA30DFFC736}"/>
              </a:ext>
            </a:extLst>
          </p:cNvPr>
          <p:cNvSpPr txBox="1">
            <a:spLocks/>
          </p:cNvSpPr>
          <p:nvPr/>
        </p:nvSpPr>
        <p:spPr>
          <a:xfrm>
            <a:off x="4212750" y="1703729"/>
            <a:ext cx="718500" cy="659700"/>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9pPr>
          </a:lstStyle>
          <a:p>
            <a:pPr algn="ctr"/>
            <a:r>
              <a:rPr lang="ar-SA" dirty="0"/>
              <a:t>02</a:t>
            </a:r>
            <a:endParaRPr lang="en" dirty="0"/>
          </a:p>
        </p:txBody>
      </p:sp>
      <p:sp>
        <p:nvSpPr>
          <p:cNvPr id="6" name="Google Shape;3002;p61">
            <a:extLst>
              <a:ext uri="{FF2B5EF4-FFF2-40B4-BE49-F238E27FC236}">
                <a16:creationId xmlns:a16="http://schemas.microsoft.com/office/drawing/2014/main" id="{350F9D69-1035-42DD-635D-9C44714C6720}"/>
              </a:ext>
            </a:extLst>
          </p:cNvPr>
          <p:cNvSpPr txBox="1">
            <a:spLocks/>
          </p:cNvSpPr>
          <p:nvPr/>
        </p:nvSpPr>
        <p:spPr>
          <a:xfrm>
            <a:off x="1885687" y="1703729"/>
            <a:ext cx="718500" cy="659700"/>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9pPr>
          </a:lstStyle>
          <a:p>
            <a:pPr algn="ctr"/>
            <a:r>
              <a:rPr lang="ar-SA" dirty="0"/>
              <a:t>03</a:t>
            </a:r>
            <a:endParaRPr lang="en" dirty="0"/>
          </a:p>
        </p:txBody>
      </p:sp>
    </p:spTree>
  </p:cSld>
  <p:clrMapOvr>
    <a:masterClrMapping/>
  </p:clrMapOvr>
</p:sld>
</file>

<file path=ppt/theme/theme1.xml><?xml version="1.0" encoding="utf-8"?>
<a:theme xmlns:a="http://schemas.openxmlformats.org/drawingml/2006/main" name="Engineering Technology &amp; Drafting Major for College: Drafting &amp; CAD Technology by Slidesgo">
  <a:themeElements>
    <a:clrScheme name="Simple Light">
      <a:dk1>
        <a:srgbClr val="000000"/>
      </a:dk1>
      <a:lt1>
        <a:srgbClr val="B5B1A7"/>
      </a:lt1>
      <a:dk2>
        <a:srgbClr val="FFFFFF"/>
      </a:dk2>
      <a:lt2>
        <a:srgbClr val="E4BA3A"/>
      </a:lt2>
      <a:accent1>
        <a:srgbClr val="023D6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3040</TotalTime>
  <Words>2926</Words>
  <Application>Microsoft Office PowerPoint</Application>
  <PresentationFormat>On-screen Show (16:9)</PresentationFormat>
  <Paragraphs>398</Paragraphs>
  <Slides>44</Slides>
  <Notes>44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44</vt:i4>
      </vt:variant>
    </vt:vector>
  </HeadingPairs>
  <TitlesOfParts>
    <vt:vector size="57" baseType="lpstr">
      <vt:lpstr>Raleway;900</vt:lpstr>
      <vt:lpstr>Raleway</vt:lpstr>
      <vt:lpstr>Bebas Neue</vt:lpstr>
      <vt:lpstr>DM Sans</vt:lpstr>
      <vt:lpstr>Simplified Arabic</vt:lpstr>
      <vt:lpstr>Calibri</vt:lpstr>
      <vt:lpstr>Raleway Black</vt:lpstr>
      <vt:lpstr>Arial</vt:lpstr>
      <vt:lpstr>Times New Roman</vt:lpstr>
      <vt:lpstr>Wingdings</vt:lpstr>
      <vt:lpstr>Verdana</vt:lpstr>
      <vt:lpstr>NUM</vt:lpstr>
      <vt:lpstr>Engineering Technology &amp; Drafting Major for College: Drafting &amp; CAD Technology by Slidesgo</vt:lpstr>
      <vt:lpstr>تطبيقات تقنيات النانو في تصنيع المعالجات الدقيقة وتحسين موثوقيتها</vt:lpstr>
      <vt:lpstr>الملخص</vt:lpstr>
      <vt:lpstr>المقدمة</vt:lpstr>
      <vt:lpstr>إشكالية البحث</vt:lpstr>
      <vt:lpstr>إشكالية البحث</vt:lpstr>
      <vt:lpstr>أهداف البحث</vt:lpstr>
      <vt:lpstr>مدخل إلى تقنية النانو</vt:lpstr>
      <vt:lpstr>تعريف تقنية النانو</vt:lpstr>
      <vt:lpstr>نسبة سطح إلى حجم عالية</vt:lpstr>
      <vt:lpstr>PowerPoint Presentation</vt:lpstr>
      <vt:lpstr>PowerPoint Presentation</vt:lpstr>
      <vt:lpstr>PowerPoint Presentation</vt:lpstr>
      <vt:lpstr>PowerPoint Presentation</vt:lpstr>
      <vt:lpstr>PowerPoint Presentation</vt:lpstr>
      <vt:lpstr>PowerPoint Presentation</vt:lpstr>
      <vt:lpstr>التكامل بين تقنية النانو والمعالجات الدقيقة</vt:lpstr>
      <vt:lpstr>التكامل بين تقنية النانو والمعالجات الدقيقة</vt:lpstr>
      <vt:lpstr>تقنيات التصنيع المعتمدة على النانو</vt:lpstr>
      <vt:lpstr>أثر التكامل على الأداء والموثوقية</vt:lpstr>
      <vt:lpstr>التكامل في الصناعة</vt:lpstr>
      <vt:lpstr>أنواع المواد النانوية</vt:lpstr>
      <vt:lpstr>PowerPoint Presentation</vt:lpstr>
      <vt:lpstr>أهم التطبيقات الحالية لتقنية النانو في </vt:lpstr>
      <vt:lpstr>أهم التطبيقات الحالية لتقنية النانو في تصنيع المعالجات الدقيقة</vt:lpstr>
      <vt:lpstr>أهم التطبيقات الحالية لتقنية النانو في تصنيع المعالجات الدقيقة</vt:lpstr>
      <vt:lpstr>أهم التطبيقات الحالية لتقنية النانو في تصنيع المعالجات الدقيقة</vt:lpstr>
      <vt:lpstr>تحسين الموثوقية عبر تقنيات النانو</vt:lpstr>
      <vt:lpstr>تحسين الموثوقية عبر تقنيات النانو</vt:lpstr>
      <vt:lpstr>التحديات التي تواجه تطبيقات النانو في المعالجات الدقيقة</vt:lpstr>
      <vt:lpstr>التحديات التي تواجه تطبيقات النانو في المعالجات الدقيقة</vt:lpstr>
      <vt:lpstr>آفاق مستقبلية لتقنيات النانو في صناعة المعالجات الدقيقة</vt:lpstr>
      <vt:lpstr>آفاق مستقبلية لتقنيات النانو في صناعة المعالجات الدقيقة</vt:lpstr>
      <vt:lpstr>آفاق إضافية لتقنيات النانو في المعالجات الدقيقة</vt:lpstr>
      <vt:lpstr>آفاق إضافية لتقنيات النانو في المعالجات الدقيقة</vt:lpstr>
      <vt:lpstr>دراسة حالة تجريبية تطبيقية</vt:lpstr>
      <vt:lpstr>دراسة حالة تجريبية تطبيقية</vt:lpstr>
      <vt:lpstr>دراسة حالة تجريبية تطبيقية</vt:lpstr>
      <vt:lpstr>دراسة حالة تجريبية تطبيقية</vt:lpstr>
      <vt:lpstr>دراسة حالة تجريبية تطبيقية</vt:lpstr>
      <vt:lpstr>دراسة حالة تجريبية تطبيقية</vt:lpstr>
      <vt:lpstr>دراسة حالة تجريبية تطبيقية</vt:lpstr>
      <vt:lpstr>الخاتمة</vt:lpstr>
      <vt:lpstr>PowerPoint Presentation</vt:lpstr>
      <vt:lpstr>المراجع</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Wessal</dc:creator>
  <cp:lastModifiedBy>Wessal Alhajali</cp:lastModifiedBy>
  <cp:revision>89</cp:revision>
  <dcterms:modified xsi:type="dcterms:W3CDTF">2025-09-01T18:47:02Z</dcterms:modified>
</cp:coreProperties>
</file>